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92" r:id="rId31"/>
    <p:sldId id="293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4C4A9-FB97-4E8F-A369-157C87F69A99}" v="11" dt="2021-09-14T00:33:0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76" autoAdjust="0"/>
  </p:normalViewPr>
  <p:slideViewPr>
    <p:cSldViewPr snapToGrid="0">
      <p:cViewPr varScale="1">
        <p:scale>
          <a:sx n="96" d="100"/>
          <a:sy n="96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ường nguyễn" userId="ca11ea2e2c9e006c" providerId="LiveId" clId="{AB34C4A9-FB97-4E8F-A369-157C87F69A99}"/>
    <pc:docChg chg="undo custSel addSld delSld modSld sldOrd">
      <pc:chgData name="cường nguyễn" userId="ca11ea2e2c9e006c" providerId="LiveId" clId="{AB34C4A9-FB97-4E8F-A369-157C87F69A99}" dt="2021-09-14T01:31:09.035" v="25033" actId="20577"/>
      <pc:docMkLst>
        <pc:docMk/>
      </pc:docMkLst>
      <pc:sldChg chg="modSp mod">
        <pc:chgData name="cường nguyễn" userId="ca11ea2e2c9e006c" providerId="LiveId" clId="{AB34C4A9-FB97-4E8F-A369-157C87F69A99}" dt="2021-08-26T14:55:09.377" v="184" actId="2711"/>
        <pc:sldMkLst>
          <pc:docMk/>
          <pc:sldMk cId="3940314595" sldId="256"/>
        </pc:sldMkLst>
        <pc:spChg chg="mod">
          <ac:chgData name="cường nguyễn" userId="ca11ea2e2c9e006c" providerId="LiveId" clId="{AB34C4A9-FB97-4E8F-A369-157C87F69A99}" dt="2021-08-26T14:54:20.055" v="68" actId="255"/>
          <ac:spMkLst>
            <pc:docMk/>
            <pc:sldMk cId="3940314595" sldId="256"/>
            <ac:spMk id="2" creationId="{CDADC0DD-7443-47C9-8770-2195B4426052}"/>
          </ac:spMkLst>
        </pc:spChg>
        <pc:spChg chg="mod">
          <ac:chgData name="cường nguyễn" userId="ca11ea2e2c9e006c" providerId="LiveId" clId="{AB34C4A9-FB97-4E8F-A369-157C87F69A99}" dt="2021-08-26T14:55:09.377" v="184" actId="2711"/>
          <ac:spMkLst>
            <pc:docMk/>
            <pc:sldMk cId="3940314595" sldId="256"/>
            <ac:spMk id="3" creationId="{7A2FAEC3-0C56-487B-9B4C-85497AA2F7EA}"/>
          </ac:spMkLst>
        </pc:spChg>
      </pc:sldChg>
      <pc:sldChg chg="modSp new mod">
        <pc:chgData name="cường nguyễn" userId="ca11ea2e2c9e006c" providerId="LiveId" clId="{AB34C4A9-FB97-4E8F-A369-157C87F69A99}" dt="2021-08-26T14:59:53.552" v="821" actId="20577"/>
        <pc:sldMkLst>
          <pc:docMk/>
          <pc:sldMk cId="1861924999" sldId="257"/>
        </pc:sldMkLst>
        <pc:spChg chg="mod">
          <ac:chgData name="cường nguyễn" userId="ca11ea2e2c9e006c" providerId="LiveId" clId="{AB34C4A9-FB97-4E8F-A369-157C87F69A99}" dt="2021-08-26T14:58:07.686" v="209" actId="255"/>
          <ac:spMkLst>
            <pc:docMk/>
            <pc:sldMk cId="1861924999" sldId="257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4:59:53.552" v="821" actId="20577"/>
          <ac:spMkLst>
            <pc:docMk/>
            <pc:sldMk cId="1861924999" sldId="257"/>
            <ac:spMk id="3" creationId="{4C94FECB-3AAE-43CD-A169-81F344FCDC40}"/>
          </ac:spMkLst>
        </pc:spChg>
      </pc:sldChg>
      <pc:sldChg chg="addSp modSp add mod modNotesTx">
        <pc:chgData name="cường nguyễn" userId="ca11ea2e2c9e006c" providerId="LiveId" clId="{AB34C4A9-FB97-4E8F-A369-157C87F69A99}" dt="2021-08-26T15:04:55.844" v="1564" actId="20577"/>
        <pc:sldMkLst>
          <pc:docMk/>
          <pc:sldMk cId="1990857672" sldId="258"/>
        </pc:sldMkLst>
        <pc:spChg chg="mod">
          <ac:chgData name="cường nguyễn" userId="ca11ea2e2c9e006c" providerId="LiveId" clId="{AB34C4A9-FB97-4E8F-A369-157C87F69A99}" dt="2021-08-26T15:04:55.844" v="1564" actId="20577"/>
          <ac:spMkLst>
            <pc:docMk/>
            <pc:sldMk cId="1990857672" sldId="258"/>
            <ac:spMk id="3" creationId="{4C94FECB-3AAE-43CD-A169-81F344FCDC40}"/>
          </ac:spMkLst>
        </pc:spChg>
        <pc:spChg chg="add mod">
          <ac:chgData name="cường nguyễn" userId="ca11ea2e2c9e006c" providerId="LiveId" clId="{AB34C4A9-FB97-4E8F-A369-157C87F69A99}" dt="2021-08-26T15:02:52.289" v="1335" actId="123"/>
          <ac:spMkLst>
            <pc:docMk/>
            <pc:sldMk cId="1990857672" sldId="258"/>
            <ac:spMk id="4" creationId="{A2EA8D8A-1852-4929-B066-BBC02B8F3C0B}"/>
          </ac:spMkLst>
        </pc:spChg>
      </pc:sldChg>
      <pc:sldChg chg="delSp modSp add mod modNotesTx">
        <pc:chgData name="cường nguyễn" userId="ca11ea2e2c9e006c" providerId="LiveId" clId="{AB34C4A9-FB97-4E8F-A369-157C87F69A99}" dt="2021-08-26T15:06:09.841" v="1942" actId="478"/>
        <pc:sldMkLst>
          <pc:docMk/>
          <pc:sldMk cId="2512546479" sldId="259"/>
        </pc:sldMkLst>
        <pc:spChg chg="mod">
          <ac:chgData name="cường nguyễn" userId="ca11ea2e2c9e006c" providerId="LiveId" clId="{AB34C4A9-FB97-4E8F-A369-157C87F69A99}" dt="2021-08-26T15:05:18.256" v="1603" actId="20577"/>
          <ac:spMkLst>
            <pc:docMk/>
            <pc:sldMk cId="2512546479" sldId="259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5:06:04.925" v="1940" actId="20577"/>
          <ac:spMkLst>
            <pc:docMk/>
            <pc:sldMk cId="2512546479" sldId="259"/>
            <ac:spMk id="3" creationId="{4C94FECB-3AAE-43CD-A169-81F344FCDC40}"/>
          </ac:spMkLst>
        </pc:spChg>
        <pc:spChg chg="del">
          <ac:chgData name="cường nguyễn" userId="ca11ea2e2c9e006c" providerId="LiveId" clId="{AB34C4A9-FB97-4E8F-A369-157C87F69A99}" dt="2021-08-26T15:06:09.841" v="1942" actId="478"/>
          <ac:spMkLst>
            <pc:docMk/>
            <pc:sldMk cId="2512546479" sldId="259"/>
            <ac:spMk id="4" creationId="{A2EA8D8A-1852-4929-B066-BBC02B8F3C0B}"/>
          </ac:spMkLst>
        </pc:spChg>
      </pc:sldChg>
      <pc:sldChg chg="addSp modSp add mod">
        <pc:chgData name="cường nguyễn" userId="ca11ea2e2c9e006c" providerId="LiveId" clId="{AB34C4A9-FB97-4E8F-A369-157C87F69A99}" dt="2021-08-26T15:12:33.944" v="2590" actId="1076"/>
        <pc:sldMkLst>
          <pc:docMk/>
          <pc:sldMk cId="3921502324" sldId="260"/>
        </pc:sldMkLst>
        <pc:spChg chg="mod">
          <ac:chgData name="cường nguyễn" userId="ca11ea2e2c9e006c" providerId="LiveId" clId="{AB34C4A9-FB97-4E8F-A369-157C87F69A99}" dt="2021-08-26T15:06:55.877" v="2028" actId="20577"/>
          <ac:spMkLst>
            <pc:docMk/>
            <pc:sldMk cId="3921502324" sldId="260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5:08:24.368" v="2584" actId="20577"/>
          <ac:spMkLst>
            <pc:docMk/>
            <pc:sldMk cId="3921502324" sldId="260"/>
            <ac:spMk id="3" creationId="{4C94FECB-3AAE-43CD-A169-81F344FCDC40}"/>
          </ac:spMkLst>
        </pc:spChg>
        <pc:picChg chg="add mod">
          <ac:chgData name="cường nguyễn" userId="ca11ea2e2c9e006c" providerId="LiveId" clId="{AB34C4A9-FB97-4E8F-A369-157C87F69A99}" dt="2021-08-26T15:12:33.944" v="2590" actId="1076"/>
          <ac:picMkLst>
            <pc:docMk/>
            <pc:sldMk cId="3921502324" sldId="260"/>
            <ac:picMk id="5" creationId="{0C62E10B-B6C2-4BAC-A592-13845E68B358}"/>
          </ac:picMkLst>
        </pc:picChg>
      </pc:sldChg>
      <pc:sldChg chg="delSp modSp add mod modNotesTx">
        <pc:chgData name="cường nguyễn" userId="ca11ea2e2c9e006c" providerId="LiveId" clId="{AB34C4A9-FB97-4E8F-A369-157C87F69A99}" dt="2021-08-26T15:18:36.538" v="3513" actId="20577"/>
        <pc:sldMkLst>
          <pc:docMk/>
          <pc:sldMk cId="1982125418" sldId="261"/>
        </pc:sldMkLst>
        <pc:spChg chg="mod">
          <ac:chgData name="cường nguyễn" userId="ca11ea2e2c9e006c" providerId="LiveId" clId="{AB34C4A9-FB97-4E8F-A369-157C87F69A99}" dt="2021-08-26T15:14:33.031" v="2609" actId="20577"/>
          <ac:spMkLst>
            <pc:docMk/>
            <pc:sldMk cId="1982125418" sldId="261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5:16:59.777" v="3355" actId="20577"/>
          <ac:spMkLst>
            <pc:docMk/>
            <pc:sldMk cId="1982125418" sldId="261"/>
            <ac:spMk id="3" creationId="{4C94FECB-3AAE-43CD-A169-81F344FCDC40}"/>
          </ac:spMkLst>
        </pc:spChg>
        <pc:picChg chg="del">
          <ac:chgData name="cường nguyễn" userId="ca11ea2e2c9e006c" providerId="LiveId" clId="{AB34C4A9-FB97-4E8F-A369-157C87F69A99}" dt="2021-08-26T15:15:49.643" v="3025" actId="478"/>
          <ac:picMkLst>
            <pc:docMk/>
            <pc:sldMk cId="1982125418" sldId="261"/>
            <ac:picMk id="5" creationId="{0C62E10B-B6C2-4BAC-A592-13845E68B358}"/>
          </ac:picMkLst>
        </pc:picChg>
      </pc:sldChg>
      <pc:sldChg chg="modSp add mod">
        <pc:chgData name="cường nguyễn" userId="ca11ea2e2c9e006c" providerId="LiveId" clId="{AB34C4A9-FB97-4E8F-A369-157C87F69A99}" dt="2021-08-26T15:43:05.972" v="4241" actId="20577"/>
        <pc:sldMkLst>
          <pc:docMk/>
          <pc:sldMk cId="462027235" sldId="262"/>
        </pc:sldMkLst>
        <pc:spChg chg="mod">
          <ac:chgData name="cường nguyễn" userId="ca11ea2e2c9e006c" providerId="LiveId" clId="{AB34C4A9-FB97-4E8F-A369-157C87F69A99}" dt="2021-08-26T15:43:05.972" v="4241" actId="20577"/>
          <ac:spMkLst>
            <pc:docMk/>
            <pc:sldMk cId="462027235" sldId="262"/>
            <ac:spMk id="3" creationId="{4C94FECB-3AAE-43CD-A169-81F344FCDC40}"/>
          </ac:spMkLst>
        </pc:spChg>
      </pc:sldChg>
      <pc:sldChg chg="addSp modSp add mod">
        <pc:chgData name="cường nguyễn" userId="ca11ea2e2c9e006c" providerId="LiveId" clId="{AB34C4A9-FB97-4E8F-A369-157C87F69A99}" dt="2021-08-26T15:54:00.140" v="4868" actId="1076"/>
        <pc:sldMkLst>
          <pc:docMk/>
          <pc:sldMk cId="1729155768" sldId="263"/>
        </pc:sldMkLst>
        <pc:spChg chg="mod">
          <ac:chgData name="cường nguyễn" userId="ca11ea2e2c9e006c" providerId="LiveId" clId="{AB34C4A9-FB97-4E8F-A369-157C87F69A99}" dt="2021-08-26T15:51:08.782" v="4254" actId="20577"/>
          <ac:spMkLst>
            <pc:docMk/>
            <pc:sldMk cId="1729155768" sldId="263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5:54:00.140" v="4868" actId="1076"/>
          <ac:spMkLst>
            <pc:docMk/>
            <pc:sldMk cId="1729155768" sldId="263"/>
            <ac:spMk id="3" creationId="{4C94FECB-3AAE-43CD-A169-81F344FCDC40}"/>
          </ac:spMkLst>
        </pc:spChg>
        <pc:picChg chg="add mod">
          <ac:chgData name="cường nguyễn" userId="ca11ea2e2c9e006c" providerId="LiveId" clId="{AB34C4A9-FB97-4E8F-A369-157C87F69A99}" dt="2021-08-26T15:53:53.671" v="4867" actId="14100"/>
          <ac:picMkLst>
            <pc:docMk/>
            <pc:sldMk cId="1729155768" sldId="263"/>
            <ac:picMk id="5" creationId="{092C0500-B58A-4B71-BA23-74C488EB7F6D}"/>
          </ac:picMkLst>
        </pc:picChg>
      </pc:sldChg>
      <pc:sldChg chg="add ord">
        <pc:chgData name="cường nguyễn" userId="ca11ea2e2c9e006c" providerId="LiveId" clId="{AB34C4A9-FB97-4E8F-A369-157C87F69A99}" dt="2021-08-26T15:54:07.162" v="4871"/>
        <pc:sldMkLst>
          <pc:docMk/>
          <pc:sldMk cId="1895987881" sldId="264"/>
        </pc:sldMkLst>
      </pc:sldChg>
      <pc:sldChg chg="addSp modSp add mod setBg">
        <pc:chgData name="cường nguyễn" userId="ca11ea2e2c9e006c" providerId="LiveId" clId="{AB34C4A9-FB97-4E8F-A369-157C87F69A99}" dt="2021-08-26T15:59:35.346" v="5329" actId="14100"/>
        <pc:sldMkLst>
          <pc:docMk/>
          <pc:sldMk cId="2821234824" sldId="265"/>
        </pc:sldMkLst>
        <pc:spChg chg="mod">
          <ac:chgData name="cường nguyễn" userId="ca11ea2e2c9e006c" providerId="LiveId" clId="{AB34C4A9-FB97-4E8F-A369-157C87F69A99}" dt="2021-08-26T15:59:29.748" v="5327" actId="26606"/>
          <ac:spMkLst>
            <pc:docMk/>
            <pc:sldMk cId="2821234824" sldId="265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5:59:29.748" v="5327" actId="26606"/>
          <ac:spMkLst>
            <pc:docMk/>
            <pc:sldMk cId="2821234824" sldId="265"/>
            <ac:spMk id="3" creationId="{4C94FECB-3AAE-43CD-A169-81F344FCDC40}"/>
          </ac:spMkLst>
        </pc:spChg>
        <pc:spChg chg="add">
          <ac:chgData name="cường nguyễn" userId="ca11ea2e2c9e006c" providerId="LiveId" clId="{AB34C4A9-FB97-4E8F-A369-157C87F69A99}" dt="2021-08-26T15:59:29.748" v="5327" actId="26606"/>
          <ac:spMkLst>
            <pc:docMk/>
            <pc:sldMk cId="2821234824" sldId="265"/>
            <ac:spMk id="10" creationId="{4DA90C30-B990-4CCA-B584-40F864DA3A82}"/>
          </ac:spMkLst>
        </pc:spChg>
        <pc:grpChg chg="add">
          <ac:chgData name="cường nguyễn" userId="ca11ea2e2c9e006c" providerId="LiveId" clId="{AB34C4A9-FB97-4E8F-A369-157C87F69A99}" dt="2021-08-26T15:59:29.748" v="5327" actId="26606"/>
          <ac:grpSpMkLst>
            <pc:docMk/>
            <pc:sldMk cId="2821234824" sldId="265"/>
            <ac:grpSpMk id="12" creationId="{D060B936-2771-48DC-842C-14EE9318E3E2}"/>
          </ac:grpSpMkLst>
        </pc:grpChg>
        <pc:picChg chg="add mod">
          <ac:chgData name="cường nguyễn" userId="ca11ea2e2c9e006c" providerId="LiveId" clId="{AB34C4A9-FB97-4E8F-A369-157C87F69A99}" dt="2021-08-26T15:59:35.346" v="5329" actId="14100"/>
          <ac:picMkLst>
            <pc:docMk/>
            <pc:sldMk cId="2821234824" sldId="265"/>
            <ac:picMk id="5" creationId="{BCE9DC13-EE74-4B69-A786-AA8D21B5A581}"/>
          </ac:picMkLst>
        </pc:picChg>
      </pc:sldChg>
      <pc:sldChg chg="modSp add del mod">
        <pc:chgData name="cường nguyễn" userId="ca11ea2e2c9e006c" providerId="LiveId" clId="{AB34C4A9-FB97-4E8F-A369-157C87F69A99}" dt="2021-09-14T00:29:41.155" v="25010" actId="2696"/>
        <pc:sldMkLst>
          <pc:docMk/>
          <pc:sldMk cId="3866078287" sldId="266"/>
        </pc:sldMkLst>
        <pc:spChg chg="mod">
          <ac:chgData name="cường nguyễn" userId="ca11ea2e2c9e006c" providerId="LiveId" clId="{AB34C4A9-FB97-4E8F-A369-157C87F69A99}" dt="2021-08-31T02:27:55.212" v="7053" actId="20577"/>
          <ac:spMkLst>
            <pc:docMk/>
            <pc:sldMk cId="3866078287" sldId="266"/>
            <ac:spMk id="2" creationId="{9352B28D-4645-416D-9037-B131FE219131}"/>
          </ac:spMkLst>
        </pc:spChg>
      </pc:sldChg>
      <pc:sldChg chg="addSp modSp add mod ord">
        <pc:chgData name="cường nguyễn" userId="ca11ea2e2c9e006c" providerId="LiveId" clId="{AB34C4A9-FB97-4E8F-A369-157C87F69A99}" dt="2021-09-10T10:02:51.665" v="25009" actId="20577"/>
        <pc:sldMkLst>
          <pc:docMk/>
          <pc:sldMk cId="2370079343" sldId="267"/>
        </pc:sldMkLst>
        <pc:spChg chg="mod">
          <ac:chgData name="cường nguyễn" userId="ca11ea2e2c9e006c" providerId="LiveId" clId="{AB34C4A9-FB97-4E8F-A369-157C87F69A99}" dt="2021-08-26T16:06:22.154" v="5415" actId="20577"/>
          <ac:spMkLst>
            <pc:docMk/>
            <pc:sldMk cId="2370079343" sldId="267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6:09:18.866" v="5979" actId="20577"/>
          <ac:spMkLst>
            <pc:docMk/>
            <pc:sldMk cId="2370079343" sldId="267"/>
            <ac:spMk id="3" creationId="{4C94FECB-3AAE-43CD-A169-81F344FCDC40}"/>
          </ac:spMkLst>
        </pc:spChg>
        <pc:spChg chg="add mod">
          <ac:chgData name="cường nguyễn" userId="ca11ea2e2c9e006c" providerId="LiveId" clId="{AB34C4A9-FB97-4E8F-A369-157C87F69A99}" dt="2021-09-10T10:02:51.665" v="25009" actId="20577"/>
          <ac:spMkLst>
            <pc:docMk/>
            <pc:sldMk cId="2370079343" sldId="267"/>
            <ac:spMk id="4" creationId="{CD93B01F-DC7B-46A5-922D-34AABF058EC3}"/>
          </ac:spMkLst>
        </pc:spChg>
      </pc:sldChg>
      <pc:sldChg chg="delSp modSp add mod">
        <pc:chgData name="cường nguyễn" userId="ca11ea2e2c9e006c" providerId="LiveId" clId="{AB34C4A9-FB97-4E8F-A369-157C87F69A99}" dt="2021-08-26T16:13:56.047" v="6651" actId="20577"/>
        <pc:sldMkLst>
          <pc:docMk/>
          <pc:sldMk cId="3975172873" sldId="268"/>
        </pc:sldMkLst>
        <pc:spChg chg="mod">
          <ac:chgData name="cường nguyễn" userId="ca11ea2e2c9e006c" providerId="LiveId" clId="{AB34C4A9-FB97-4E8F-A369-157C87F69A99}" dt="2021-08-26T16:12:58.870" v="6307" actId="20577"/>
          <ac:spMkLst>
            <pc:docMk/>
            <pc:sldMk cId="3975172873" sldId="268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6:13:56.047" v="6651" actId="20577"/>
          <ac:spMkLst>
            <pc:docMk/>
            <pc:sldMk cId="3975172873" sldId="268"/>
            <ac:spMk id="3" creationId="{4C94FECB-3AAE-43CD-A169-81F344FCDC40}"/>
          </ac:spMkLst>
        </pc:spChg>
        <pc:spChg chg="del">
          <ac:chgData name="cường nguyễn" userId="ca11ea2e2c9e006c" providerId="LiveId" clId="{AB34C4A9-FB97-4E8F-A369-157C87F69A99}" dt="2021-08-26T16:13:04.250" v="6308" actId="478"/>
          <ac:spMkLst>
            <pc:docMk/>
            <pc:sldMk cId="3975172873" sldId="268"/>
            <ac:spMk id="4" creationId="{CD93B01F-DC7B-46A5-922D-34AABF058EC3}"/>
          </ac:spMkLst>
        </pc:spChg>
      </pc:sldChg>
      <pc:sldChg chg="addSp modSp add mod modNotesTx">
        <pc:chgData name="cường nguyễn" userId="ca11ea2e2c9e006c" providerId="LiveId" clId="{AB34C4A9-FB97-4E8F-A369-157C87F69A99}" dt="2021-08-26T16:17:55.168" v="6759" actId="20577"/>
        <pc:sldMkLst>
          <pc:docMk/>
          <pc:sldMk cId="1698746267" sldId="269"/>
        </pc:sldMkLst>
        <pc:spChg chg="mod">
          <ac:chgData name="cường nguyễn" userId="ca11ea2e2c9e006c" providerId="LiveId" clId="{AB34C4A9-FB97-4E8F-A369-157C87F69A99}" dt="2021-08-26T16:14:27.003" v="6752" actId="20577"/>
          <ac:spMkLst>
            <pc:docMk/>
            <pc:sldMk cId="1698746267" sldId="269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26T16:14:46.810" v="6753" actId="20577"/>
          <ac:spMkLst>
            <pc:docMk/>
            <pc:sldMk cId="1698746267" sldId="269"/>
            <ac:spMk id="3" creationId="{4C94FECB-3AAE-43CD-A169-81F344FCDC40}"/>
          </ac:spMkLst>
        </pc:spChg>
        <pc:picChg chg="add mod">
          <ac:chgData name="cường nguyễn" userId="ca11ea2e2c9e006c" providerId="LiveId" clId="{AB34C4A9-FB97-4E8F-A369-157C87F69A99}" dt="2021-08-26T16:14:54.684" v="6758" actId="1076"/>
          <ac:picMkLst>
            <pc:docMk/>
            <pc:sldMk cId="1698746267" sldId="269"/>
            <ac:picMk id="5" creationId="{90775924-34B7-4A0D-8BA9-EA0AAD392394}"/>
          </ac:picMkLst>
        </pc:picChg>
      </pc:sldChg>
      <pc:sldChg chg="addSp delSp modSp add mod modNotesTx">
        <pc:chgData name="cường nguyễn" userId="ca11ea2e2c9e006c" providerId="LiveId" clId="{AB34C4A9-FB97-4E8F-A369-157C87F69A99}" dt="2021-08-26T16:21:46.088" v="7011" actId="20577"/>
        <pc:sldMkLst>
          <pc:docMk/>
          <pc:sldMk cId="1819412359" sldId="270"/>
        </pc:sldMkLst>
        <pc:spChg chg="mod">
          <ac:chgData name="cường nguyễn" userId="ca11ea2e2c9e006c" providerId="LiveId" clId="{AB34C4A9-FB97-4E8F-A369-157C87F69A99}" dt="2021-08-26T16:20:49.694" v="6826" actId="20577"/>
          <ac:spMkLst>
            <pc:docMk/>
            <pc:sldMk cId="1819412359" sldId="270"/>
            <ac:spMk id="2" creationId="{9352B28D-4645-416D-9037-B131FE219131}"/>
          </ac:spMkLst>
        </pc:spChg>
        <pc:picChg chg="del">
          <ac:chgData name="cường nguyễn" userId="ca11ea2e2c9e006c" providerId="LiveId" clId="{AB34C4A9-FB97-4E8F-A369-157C87F69A99}" dt="2021-08-26T16:20:20.814" v="6761" actId="478"/>
          <ac:picMkLst>
            <pc:docMk/>
            <pc:sldMk cId="1819412359" sldId="270"/>
            <ac:picMk id="5" creationId="{90775924-34B7-4A0D-8BA9-EA0AAD392394}"/>
          </ac:picMkLst>
        </pc:picChg>
        <pc:picChg chg="add mod">
          <ac:chgData name="cường nguyễn" userId="ca11ea2e2c9e006c" providerId="LiveId" clId="{AB34C4A9-FB97-4E8F-A369-157C87F69A99}" dt="2021-08-26T16:20:26.885" v="6766" actId="1076"/>
          <ac:picMkLst>
            <pc:docMk/>
            <pc:sldMk cId="1819412359" sldId="270"/>
            <ac:picMk id="6" creationId="{CA8ACA8A-DED9-4713-AB66-F37D1B8F1CBB}"/>
          </ac:picMkLst>
        </pc:picChg>
      </pc:sldChg>
      <pc:sldChg chg="delSp add del mod modNotesTx">
        <pc:chgData name="cường nguyễn" userId="ca11ea2e2c9e006c" providerId="LiveId" clId="{AB34C4A9-FB97-4E8F-A369-157C87F69A99}" dt="2021-08-31T02:52:57.793" v="7060" actId="47"/>
        <pc:sldMkLst>
          <pc:docMk/>
          <pc:sldMk cId="173433058" sldId="271"/>
        </pc:sldMkLst>
        <pc:picChg chg="del">
          <ac:chgData name="cường nguyễn" userId="ca11ea2e2c9e006c" providerId="LiveId" clId="{AB34C4A9-FB97-4E8F-A369-157C87F69A99}" dt="2021-08-31T02:52:46.320" v="7056" actId="478"/>
          <ac:picMkLst>
            <pc:docMk/>
            <pc:sldMk cId="173433058" sldId="271"/>
            <ac:picMk id="6" creationId="{CA8ACA8A-DED9-4713-AB66-F37D1B8F1CBB}"/>
          </ac:picMkLst>
        </pc:picChg>
      </pc:sldChg>
      <pc:sldChg chg="modSp add mod ord modNotesTx">
        <pc:chgData name="cường nguyễn" userId="ca11ea2e2c9e006c" providerId="LiveId" clId="{AB34C4A9-FB97-4E8F-A369-157C87F69A99}" dt="2021-08-31T03:08:22.592" v="8318" actId="20577"/>
        <pc:sldMkLst>
          <pc:docMk/>
          <pc:sldMk cId="1735085852" sldId="272"/>
        </pc:sldMkLst>
        <pc:spChg chg="mod">
          <ac:chgData name="cường nguyễn" userId="ca11ea2e2c9e006c" providerId="LiveId" clId="{AB34C4A9-FB97-4E8F-A369-157C87F69A99}" dt="2021-08-31T02:53:52.150" v="7082" actId="255"/>
          <ac:spMkLst>
            <pc:docMk/>
            <pc:sldMk cId="1735085852" sldId="272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3:07:05.540" v="8317" actId="20577"/>
          <ac:spMkLst>
            <pc:docMk/>
            <pc:sldMk cId="1735085852" sldId="272"/>
            <ac:spMk id="3" creationId="{4C94FECB-3AAE-43CD-A169-81F344FCDC40}"/>
          </ac:spMkLst>
        </pc:spChg>
      </pc:sldChg>
      <pc:sldChg chg="modSp add mod">
        <pc:chgData name="cường nguyễn" userId="ca11ea2e2c9e006c" providerId="LiveId" clId="{AB34C4A9-FB97-4E8F-A369-157C87F69A99}" dt="2021-08-31T03:17:42.523" v="9760" actId="20577"/>
        <pc:sldMkLst>
          <pc:docMk/>
          <pc:sldMk cId="677554681" sldId="273"/>
        </pc:sldMkLst>
        <pc:spChg chg="mod">
          <ac:chgData name="cường nguyễn" userId="ca11ea2e2c9e006c" providerId="LiveId" clId="{AB34C4A9-FB97-4E8F-A369-157C87F69A99}" dt="2021-08-31T03:08:43.059" v="8330" actId="20577"/>
          <ac:spMkLst>
            <pc:docMk/>
            <pc:sldMk cId="677554681" sldId="273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3:17:42.523" v="9760" actId="20577"/>
          <ac:spMkLst>
            <pc:docMk/>
            <pc:sldMk cId="677554681" sldId="273"/>
            <ac:spMk id="3" creationId="{4C94FECB-3AAE-43CD-A169-81F344FCDC40}"/>
          </ac:spMkLst>
        </pc:spChg>
      </pc:sldChg>
      <pc:sldChg chg="modSp add mod">
        <pc:chgData name="cường nguyễn" userId="ca11ea2e2c9e006c" providerId="LiveId" clId="{AB34C4A9-FB97-4E8F-A369-157C87F69A99}" dt="2021-08-31T03:51:41.771" v="11025" actId="20577"/>
        <pc:sldMkLst>
          <pc:docMk/>
          <pc:sldMk cId="3657741148" sldId="274"/>
        </pc:sldMkLst>
        <pc:spChg chg="mod">
          <ac:chgData name="cường nguyễn" userId="ca11ea2e2c9e006c" providerId="LiveId" clId="{AB34C4A9-FB97-4E8F-A369-157C87F69A99}" dt="2021-08-31T03:46:30.188" v="9769" actId="20577"/>
          <ac:spMkLst>
            <pc:docMk/>
            <pc:sldMk cId="3657741148" sldId="274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3:51:41.771" v="11025" actId="20577"/>
          <ac:spMkLst>
            <pc:docMk/>
            <pc:sldMk cId="3657741148" sldId="274"/>
            <ac:spMk id="3" creationId="{4C94FECB-3AAE-43CD-A169-81F344FCDC40}"/>
          </ac:spMkLst>
        </pc:spChg>
      </pc:sldChg>
      <pc:sldChg chg="modSp add mod ord">
        <pc:chgData name="cường nguyễn" userId="ca11ea2e2c9e006c" providerId="LiveId" clId="{AB34C4A9-FB97-4E8F-A369-157C87F69A99}" dt="2021-08-31T03:56:48.677" v="11117" actId="20577"/>
        <pc:sldMkLst>
          <pc:docMk/>
          <pc:sldMk cId="2386517788" sldId="275"/>
        </pc:sldMkLst>
        <pc:spChg chg="mod">
          <ac:chgData name="cường nguyễn" userId="ca11ea2e2c9e006c" providerId="LiveId" clId="{AB34C4A9-FB97-4E8F-A369-157C87F69A99}" dt="2021-08-31T03:56:46.097" v="11116" actId="255"/>
          <ac:spMkLst>
            <pc:docMk/>
            <pc:sldMk cId="2386517788" sldId="275"/>
            <ac:spMk id="2" creationId="{CDADC0DD-7443-47C9-8770-2195B4426052}"/>
          </ac:spMkLst>
        </pc:spChg>
        <pc:spChg chg="mod">
          <ac:chgData name="cường nguyễn" userId="ca11ea2e2c9e006c" providerId="LiveId" clId="{AB34C4A9-FB97-4E8F-A369-157C87F69A99}" dt="2021-08-31T03:56:48.677" v="11117" actId="20577"/>
          <ac:spMkLst>
            <pc:docMk/>
            <pc:sldMk cId="2386517788" sldId="275"/>
            <ac:spMk id="3" creationId="{7A2FAEC3-0C56-487B-9B4C-85497AA2F7EA}"/>
          </ac:spMkLst>
        </pc:spChg>
      </pc:sldChg>
      <pc:sldChg chg="addSp modSp add mod ord setBg modNotesTx">
        <pc:chgData name="cường nguyễn" userId="ca11ea2e2c9e006c" providerId="LiveId" clId="{AB34C4A9-FB97-4E8F-A369-157C87F69A99}" dt="2021-08-31T06:45:08.307" v="11898" actId="26606"/>
        <pc:sldMkLst>
          <pc:docMk/>
          <pc:sldMk cId="542316335" sldId="276"/>
        </pc:sldMkLst>
        <pc:spChg chg="mod">
          <ac:chgData name="cường nguyễn" userId="ca11ea2e2c9e006c" providerId="LiveId" clId="{AB34C4A9-FB97-4E8F-A369-157C87F69A99}" dt="2021-08-31T06:45:08.307" v="11898" actId="26606"/>
          <ac:spMkLst>
            <pc:docMk/>
            <pc:sldMk cId="542316335" sldId="276"/>
            <ac:spMk id="2" creationId="{9352B28D-4645-416D-9037-B131FE219131}"/>
          </ac:spMkLst>
        </pc:spChg>
        <pc:spChg chg="mod ord">
          <ac:chgData name="cường nguyễn" userId="ca11ea2e2c9e006c" providerId="LiveId" clId="{AB34C4A9-FB97-4E8F-A369-157C87F69A99}" dt="2021-08-31T06:45:08.307" v="11898" actId="26606"/>
          <ac:spMkLst>
            <pc:docMk/>
            <pc:sldMk cId="542316335" sldId="276"/>
            <ac:spMk id="3" creationId="{4C94FECB-3AAE-43CD-A169-81F344FCDC40}"/>
          </ac:spMkLst>
        </pc:spChg>
        <pc:spChg chg="add">
          <ac:chgData name="cường nguyễn" userId="ca11ea2e2c9e006c" providerId="LiveId" clId="{AB34C4A9-FB97-4E8F-A369-157C87F69A99}" dt="2021-08-31T06:45:08.307" v="11898" actId="26606"/>
          <ac:spMkLst>
            <pc:docMk/>
            <pc:sldMk cId="542316335" sldId="276"/>
            <ac:spMk id="10" creationId="{F3AF35CD-DA30-4E34-B0F3-32C27766DA05}"/>
          </ac:spMkLst>
        </pc:spChg>
        <pc:grpChg chg="add">
          <ac:chgData name="cường nguyễn" userId="ca11ea2e2c9e006c" providerId="LiveId" clId="{AB34C4A9-FB97-4E8F-A369-157C87F69A99}" dt="2021-08-31T06:45:08.307" v="11898" actId="26606"/>
          <ac:grpSpMkLst>
            <pc:docMk/>
            <pc:sldMk cId="542316335" sldId="276"/>
            <ac:grpSpMk id="12" creationId="{BCFC42DC-2C46-47C4-BC61-530557385DBD}"/>
          </ac:grpSpMkLst>
        </pc:grpChg>
        <pc:picChg chg="add mod">
          <ac:chgData name="cường nguyễn" userId="ca11ea2e2c9e006c" providerId="LiveId" clId="{AB34C4A9-FB97-4E8F-A369-157C87F69A99}" dt="2021-08-31T06:45:08.307" v="11898" actId="26606"/>
          <ac:picMkLst>
            <pc:docMk/>
            <pc:sldMk cId="542316335" sldId="276"/>
            <ac:picMk id="5" creationId="{87F3CF9F-847B-48EE-9434-545564F8E18B}"/>
          </ac:picMkLst>
        </pc:picChg>
      </pc:sldChg>
      <pc:sldChg chg="modSp add mod ord">
        <pc:chgData name="cường nguyễn" userId="ca11ea2e2c9e006c" providerId="LiveId" clId="{AB34C4A9-FB97-4E8F-A369-157C87F69A99}" dt="2021-08-31T06:48:28.443" v="12655" actId="20577"/>
        <pc:sldMkLst>
          <pc:docMk/>
          <pc:sldMk cId="3283474869" sldId="277"/>
        </pc:sldMkLst>
        <pc:spChg chg="mod">
          <ac:chgData name="cường nguyễn" userId="ca11ea2e2c9e006c" providerId="LiveId" clId="{AB34C4A9-FB97-4E8F-A369-157C87F69A99}" dt="2021-08-31T06:46:34.556" v="11951" actId="20577"/>
          <ac:spMkLst>
            <pc:docMk/>
            <pc:sldMk cId="3283474869" sldId="277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6:48:28.443" v="12655" actId="20577"/>
          <ac:spMkLst>
            <pc:docMk/>
            <pc:sldMk cId="3283474869" sldId="277"/>
            <ac:spMk id="3" creationId="{4C94FECB-3AAE-43CD-A169-81F344FCDC40}"/>
          </ac:spMkLst>
        </pc:spChg>
      </pc:sldChg>
      <pc:sldChg chg="modSp add mod modNotesTx">
        <pc:chgData name="cường nguyễn" userId="ca11ea2e2c9e006c" providerId="LiveId" clId="{AB34C4A9-FB97-4E8F-A369-157C87F69A99}" dt="2021-08-31T06:58:10.908" v="14180" actId="20577"/>
        <pc:sldMkLst>
          <pc:docMk/>
          <pc:sldMk cId="2035423137" sldId="278"/>
        </pc:sldMkLst>
        <pc:spChg chg="mod">
          <ac:chgData name="cường nguyễn" userId="ca11ea2e2c9e006c" providerId="LiveId" clId="{AB34C4A9-FB97-4E8F-A369-157C87F69A99}" dt="2021-08-31T06:49:20.423" v="12686" actId="20577"/>
          <ac:spMkLst>
            <pc:docMk/>
            <pc:sldMk cId="2035423137" sldId="278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6:58:03.857" v="14176" actId="20577"/>
          <ac:spMkLst>
            <pc:docMk/>
            <pc:sldMk cId="2035423137" sldId="278"/>
            <ac:spMk id="3" creationId="{4C94FECB-3AAE-43CD-A169-81F344FCDC40}"/>
          </ac:spMkLst>
        </pc:spChg>
      </pc:sldChg>
      <pc:sldChg chg="modSp add mod modNotesTx">
        <pc:chgData name="cường nguyễn" userId="ca11ea2e2c9e006c" providerId="LiveId" clId="{AB34C4A9-FB97-4E8F-A369-157C87F69A99}" dt="2021-08-31T07:06:05.026" v="15226" actId="20577"/>
        <pc:sldMkLst>
          <pc:docMk/>
          <pc:sldMk cId="1570264642" sldId="279"/>
        </pc:sldMkLst>
        <pc:spChg chg="mod">
          <ac:chgData name="cường nguyễn" userId="ca11ea2e2c9e006c" providerId="LiveId" clId="{AB34C4A9-FB97-4E8F-A369-157C87F69A99}" dt="2021-08-31T07:06:05.026" v="15226" actId="20577"/>
          <ac:spMkLst>
            <pc:docMk/>
            <pc:sldMk cId="1570264642" sldId="279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7:04:52.110" v="15158" actId="20577"/>
          <ac:spMkLst>
            <pc:docMk/>
            <pc:sldMk cId="1570264642" sldId="279"/>
            <ac:spMk id="3" creationId="{4C94FECB-3AAE-43CD-A169-81F344FCDC40}"/>
          </ac:spMkLst>
        </pc:spChg>
      </pc:sldChg>
      <pc:sldChg chg="modSp add del mod">
        <pc:chgData name="cường nguyễn" userId="ca11ea2e2c9e006c" providerId="LiveId" clId="{AB34C4A9-FB97-4E8F-A369-157C87F69A99}" dt="2021-08-31T07:06:26.530" v="15287" actId="2696"/>
        <pc:sldMkLst>
          <pc:docMk/>
          <pc:sldMk cId="754856626" sldId="280"/>
        </pc:sldMkLst>
        <pc:spChg chg="mod">
          <ac:chgData name="cường nguyễn" userId="ca11ea2e2c9e006c" providerId="LiveId" clId="{AB34C4A9-FB97-4E8F-A369-157C87F69A99}" dt="2021-08-31T07:05:29.198" v="15216" actId="20577"/>
          <ac:spMkLst>
            <pc:docMk/>
            <pc:sldMk cId="754856626" sldId="280"/>
            <ac:spMk id="2" creationId="{9352B28D-4645-416D-9037-B131FE219131}"/>
          </ac:spMkLst>
        </pc:spChg>
      </pc:sldChg>
      <pc:sldChg chg="modSp add mod modNotesTx">
        <pc:chgData name="cường nguyễn" userId="ca11ea2e2c9e006c" providerId="LiveId" clId="{AB34C4A9-FB97-4E8F-A369-157C87F69A99}" dt="2021-08-31T07:15:53.627" v="16417" actId="20577"/>
        <pc:sldMkLst>
          <pc:docMk/>
          <pc:sldMk cId="1551039201" sldId="281"/>
        </pc:sldMkLst>
        <pc:spChg chg="mod">
          <ac:chgData name="cường nguyễn" userId="ca11ea2e2c9e006c" providerId="LiveId" clId="{AB34C4A9-FB97-4E8F-A369-157C87F69A99}" dt="2021-08-31T07:06:17.913" v="15286" actId="20577"/>
          <ac:spMkLst>
            <pc:docMk/>
            <pc:sldMk cId="1551039201" sldId="281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07:15:20.857" v="16239" actId="20577"/>
          <ac:spMkLst>
            <pc:docMk/>
            <pc:sldMk cId="1551039201" sldId="281"/>
            <ac:spMk id="3" creationId="{4C94FECB-3AAE-43CD-A169-81F344FCDC40}"/>
          </ac:spMkLst>
        </pc:spChg>
      </pc:sldChg>
      <pc:sldChg chg="modSp add mod modNotesTx">
        <pc:chgData name="cường nguyễn" userId="ca11ea2e2c9e006c" providerId="LiveId" clId="{AB34C4A9-FB97-4E8F-A369-157C87F69A99}" dt="2021-09-14T01:21:56.762" v="25032" actId="20577"/>
        <pc:sldMkLst>
          <pc:docMk/>
          <pc:sldMk cId="3079085518" sldId="282"/>
        </pc:sldMkLst>
        <pc:spChg chg="mod">
          <ac:chgData name="cường nguyễn" userId="ca11ea2e2c9e006c" providerId="LiveId" clId="{AB34C4A9-FB97-4E8F-A369-157C87F69A99}" dt="2021-09-14T01:21:56.762" v="25032" actId="20577"/>
          <ac:spMkLst>
            <pc:docMk/>
            <pc:sldMk cId="3079085518" sldId="282"/>
            <ac:spMk id="3" creationId="{4C94FECB-3AAE-43CD-A169-81F344FCDC40}"/>
          </ac:spMkLst>
        </pc:spChg>
      </pc:sldChg>
      <pc:sldChg chg="addSp delSp modSp add mod">
        <pc:chgData name="cường nguyễn" userId="ca11ea2e2c9e006c" providerId="LiveId" clId="{AB34C4A9-FB97-4E8F-A369-157C87F69A99}" dt="2021-08-31T14:26:16.072" v="17412" actId="1076"/>
        <pc:sldMkLst>
          <pc:docMk/>
          <pc:sldMk cId="4293754629" sldId="283"/>
        </pc:sldMkLst>
        <pc:spChg chg="del mod">
          <ac:chgData name="cường nguyễn" userId="ca11ea2e2c9e006c" providerId="LiveId" clId="{AB34C4A9-FB97-4E8F-A369-157C87F69A99}" dt="2021-08-31T14:26:07.825" v="17407" actId="22"/>
          <ac:spMkLst>
            <pc:docMk/>
            <pc:sldMk cId="4293754629" sldId="283"/>
            <ac:spMk id="3" creationId="{4C94FECB-3AAE-43CD-A169-81F344FCDC40}"/>
          </ac:spMkLst>
        </pc:spChg>
        <pc:picChg chg="add mod ord">
          <ac:chgData name="cường nguyễn" userId="ca11ea2e2c9e006c" providerId="LiveId" clId="{AB34C4A9-FB97-4E8F-A369-157C87F69A99}" dt="2021-08-31T14:26:16.072" v="17412" actId="1076"/>
          <ac:picMkLst>
            <pc:docMk/>
            <pc:sldMk cId="4293754629" sldId="283"/>
            <ac:picMk id="5" creationId="{06867B36-4B55-45F3-9A8B-8C4D43FDF75B}"/>
          </ac:picMkLst>
        </pc:picChg>
      </pc:sldChg>
      <pc:sldChg chg="addSp delSp modSp add mod setBg">
        <pc:chgData name="cường nguyễn" userId="ca11ea2e2c9e006c" providerId="LiveId" clId="{AB34C4A9-FB97-4E8F-A369-157C87F69A99}" dt="2021-09-14T01:31:09.035" v="25033" actId="20577"/>
        <pc:sldMkLst>
          <pc:docMk/>
          <pc:sldMk cId="4240485917" sldId="284"/>
        </pc:sldMkLst>
        <pc:spChg chg="mod">
          <ac:chgData name="cường nguyễn" userId="ca11ea2e2c9e006c" providerId="LiveId" clId="{AB34C4A9-FB97-4E8F-A369-157C87F69A99}" dt="2021-08-31T14:27:53.810" v="17419" actId="26606"/>
          <ac:spMkLst>
            <pc:docMk/>
            <pc:sldMk cId="4240485917" sldId="284"/>
            <ac:spMk id="2" creationId="{9352B28D-4645-416D-9037-B131FE219131}"/>
          </ac:spMkLst>
        </pc:spChg>
        <pc:spChg chg="add del mod">
          <ac:chgData name="cường nguyễn" userId="ca11ea2e2c9e006c" providerId="LiveId" clId="{AB34C4A9-FB97-4E8F-A369-157C87F69A99}" dt="2021-08-31T14:27:43.357" v="17415" actId="22"/>
          <ac:spMkLst>
            <pc:docMk/>
            <pc:sldMk cId="4240485917" sldId="284"/>
            <ac:spMk id="4" creationId="{C092C205-CF6D-4D08-8768-D472655BBFF3}"/>
          </ac:spMkLst>
        </pc:spChg>
        <pc:spChg chg="add mod">
          <ac:chgData name="cường nguyễn" userId="ca11ea2e2c9e006c" providerId="LiveId" clId="{AB34C4A9-FB97-4E8F-A369-157C87F69A99}" dt="2021-09-14T01:31:09.035" v="25033" actId="20577"/>
          <ac:spMkLst>
            <pc:docMk/>
            <pc:sldMk cId="4240485917" sldId="284"/>
            <ac:spMk id="11" creationId="{6AC76A81-39F5-4588-8440-F60952F14AF9}"/>
          </ac:spMkLst>
        </pc:spChg>
        <pc:spChg chg="add">
          <ac:chgData name="cường nguyễn" userId="ca11ea2e2c9e006c" providerId="LiveId" clId="{AB34C4A9-FB97-4E8F-A369-157C87F69A99}" dt="2021-08-31T14:27:53.810" v="17419" actId="26606"/>
          <ac:spMkLst>
            <pc:docMk/>
            <pc:sldMk cId="4240485917" sldId="284"/>
            <ac:spMk id="14" creationId="{1C7FF924-8DA0-4BE9-8C7E-095B0EC13A44}"/>
          </ac:spMkLst>
        </pc:spChg>
        <pc:grpChg chg="add">
          <ac:chgData name="cường nguyễn" userId="ca11ea2e2c9e006c" providerId="LiveId" clId="{AB34C4A9-FB97-4E8F-A369-157C87F69A99}" dt="2021-08-31T14:27:53.810" v="17419" actId="26606"/>
          <ac:grpSpMkLst>
            <pc:docMk/>
            <pc:sldMk cId="4240485917" sldId="284"/>
            <ac:grpSpMk id="16" creationId="{5029B4A8-2CF0-48DC-B29E-F3B62EDDC445}"/>
          </ac:grpSpMkLst>
        </pc:grpChg>
        <pc:picChg chg="del">
          <ac:chgData name="cường nguyễn" userId="ca11ea2e2c9e006c" providerId="LiveId" clId="{AB34C4A9-FB97-4E8F-A369-157C87F69A99}" dt="2021-08-31T14:26:23.936" v="17414" actId="478"/>
          <ac:picMkLst>
            <pc:docMk/>
            <pc:sldMk cId="4240485917" sldId="284"/>
            <ac:picMk id="5" creationId="{06867B36-4B55-45F3-9A8B-8C4D43FDF75B}"/>
          </ac:picMkLst>
        </pc:picChg>
        <pc:picChg chg="add mod ord">
          <ac:chgData name="cường nguyễn" userId="ca11ea2e2c9e006c" providerId="LiveId" clId="{AB34C4A9-FB97-4E8F-A369-157C87F69A99}" dt="2021-08-31T14:27:53.810" v="17419" actId="26606"/>
          <ac:picMkLst>
            <pc:docMk/>
            <pc:sldMk cId="4240485917" sldId="284"/>
            <ac:picMk id="7" creationId="{63ED967F-C0B4-4BC2-BFD6-B3B5528E5274}"/>
          </ac:picMkLst>
        </pc:picChg>
      </pc:sldChg>
      <pc:sldChg chg="modSp add mod ord">
        <pc:chgData name="cường nguyễn" userId="ca11ea2e2c9e006c" providerId="LiveId" clId="{AB34C4A9-FB97-4E8F-A369-157C87F69A99}" dt="2021-08-31T14:45:03.301" v="18908" actId="20577"/>
        <pc:sldMkLst>
          <pc:docMk/>
          <pc:sldMk cId="3342465371" sldId="285"/>
        </pc:sldMkLst>
        <pc:spChg chg="mod">
          <ac:chgData name="cường nguyễn" userId="ca11ea2e2c9e006c" providerId="LiveId" clId="{AB34C4A9-FB97-4E8F-A369-157C87F69A99}" dt="2021-08-31T14:43:14.872" v="18276" actId="20577"/>
          <ac:spMkLst>
            <pc:docMk/>
            <pc:sldMk cId="3342465371" sldId="285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4:45:03.301" v="18908" actId="20577"/>
          <ac:spMkLst>
            <pc:docMk/>
            <pc:sldMk cId="3342465371" sldId="285"/>
            <ac:spMk id="3" creationId="{4C94FECB-3AAE-43CD-A169-81F344FCDC40}"/>
          </ac:spMkLst>
        </pc:spChg>
      </pc:sldChg>
      <pc:sldChg chg="addSp modSp add mod">
        <pc:chgData name="cường nguyễn" userId="ca11ea2e2c9e006c" providerId="LiveId" clId="{AB34C4A9-FB97-4E8F-A369-157C87F69A99}" dt="2021-08-31T14:47:20.393" v="18961" actId="255"/>
        <pc:sldMkLst>
          <pc:docMk/>
          <pc:sldMk cId="2741787100" sldId="286"/>
        </pc:sldMkLst>
        <pc:spChg chg="mod">
          <ac:chgData name="cường nguyễn" userId="ca11ea2e2c9e006c" providerId="LiveId" clId="{AB34C4A9-FB97-4E8F-A369-157C87F69A99}" dt="2021-08-31T14:46:29.369" v="18915" actId="20577"/>
          <ac:spMkLst>
            <pc:docMk/>
            <pc:sldMk cId="2741787100" sldId="286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4:46:57.373" v="18920" actId="20577"/>
          <ac:spMkLst>
            <pc:docMk/>
            <pc:sldMk cId="2741787100" sldId="286"/>
            <ac:spMk id="3" creationId="{4C94FECB-3AAE-43CD-A169-81F344FCDC40}"/>
          </ac:spMkLst>
        </pc:spChg>
        <pc:spChg chg="add mod">
          <ac:chgData name="cường nguyễn" userId="ca11ea2e2c9e006c" providerId="LiveId" clId="{AB34C4A9-FB97-4E8F-A369-157C87F69A99}" dt="2021-08-31T14:47:20.393" v="18961" actId="255"/>
          <ac:spMkLst>
            <pc:docMk/>
            <pc:sldMk cId="2741787100" sldId="286"/>
            <ac:spMk id="4" creationId="{341A65F8-9002-457C-82DB-B65D1F5A6649}"/>
          </ac:spMkLst>
        </pc:spChg>
      </pc:sldChg>
      <pc:sldChg chg="modSp add mod ord">
        <pc:chgData name="cường nguyễn" userId="ca11ea2e2c9e006c" providerId="LiveId" clId="{AB34C4A9-FB97-4E8F-A369-157C87F69A99}" dt="2021-08-31T14:47:55.064" v="19038" actId="20577"/>
        <pc:sldMkLst>
          <pc:docMk/>
          <pc:sldMk cId="772009858" sldId="287"/>
        </pc:sldMkLst>
        <pc:spChg chg="mod">
          <ac:chgData name="cường nguyễn" userId="ca11ea2e2c9e006c" providerId="LiveId" clId="{AB34C4A9-FB97-4E8F-A369-157C87F69A99}" dt="2021-08-31T14:47:55.064" v="19038" actId="20577"/>
          <ac:spMkLst>
            <pc:docMk/>
            <pc:sldMk cId="772009858" sldId="287"/>
            <ac:spMk id="2" creationId="{CDADC0DD-7443-47C9-8770-2195B4426052}"/>
          </ac:spMkLst>
        </pc:spChg>
      </pc:sldChg>
      <pc:sldChg chg="add del">
        <pc:chgData name="cường nguyễn" userId="ca11ea2e2c9e006c" providerId="LiveId" clId="{AB34C4A9-FB97-4E8F-A369-157C87F69A99}" dt="2021-08-31T14:47:26.033" v="18963" actId="2890"/>
        <pc:sldMkLst>
          <pc:docMk/>
          <pc:sldMk cId="3046423662" sldId="287"/>
        </pc:sldMkLst>
      </pc:sldChg>
      <pc:sldChg chg="add del">
        <pc:chgData name="cường nguyễn" userId="ca11ea2e2c9e006c" providerId="LiveId" clId="{AB34C4A9-FB97-4E8F-A369-157C87F69A99}" dt="2021-08-31T14:48:02.690" v="19040" actId="2890"/>
        <pc:sldMkLst>
          <pc:docMk/>
          <pc:sldMk cId="2766345032" sldId="288"/>
        </pc:sldMkLst>
      </pc:sldChg>
      <pc:sldChg chg="modSp add mod ord">
        <pc:chgData name="cường nguyễn" userId="ca11ea2e2c9e006c" providerId="LiveId" clId="{AB34C4A9-FB97-4E8F-A369-157C87F69A99}" dt="2021-08-31T14:51:08.370" v="19834" actId="20577"/>
        <pc:sldMkLst>
          <pc:docMk/>
          <pc:sldMk cId="3985504702" sldId="288"/>
        </pc:sldMkLst>
        <pc:spChg chg="mod">
          <ac:chgData name="cường nguyễn" userId="ca11ea2e2c9e006c" providerId="LiveId" clId="{AB34C4A9-FB97-4E8F-A369-157C87F69A99}" dt="2021-08-31T14:48:18.329" v="19094" actId="20577"/>
          <ac:spMkLst>
            <pc:docMk/>
            <pc:sldMk cId="3985504702" sldId="288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4:51:08.370" v="19834" actId="20577"/>
          <ac:spMkLst>
            <pc:docMk/>
            <pc:sldMk cId="3985504702" sldId="288"/>
            <ac:spMk id="3" creationId="{4C94FECB-3AAE-43CD-A169-81F344FCDC40}"/>
          </ac:spMkLst>
        </pc:spChg>
      </pc:sldChg>
      <pc:sldChg chg="modSp add mod">
        <pc:chgData name="cường nguyễn" userId="ca11ea2e2c9e006c" providerId="LiveId" clId="{AB34C4A9-FB97-4E8F-A369-157C87F69A99}" dt="2021-08-31T14:55:20.833" v="20735" actId="113"/>
        <pc:sldMkLst>
          <pc:docMk/>
          <pc:sldMk cId="4136600504" sldId="289"/>
        </pc:sldMkLst>
        <pc:spChg chg="mod">
          <ac:chgData name="cường nguyễn" userId="ca11ea2e2c9e006c" providerId="LiveId" clId="{AB34C4A9-FB97-4E8F-A369-157C87F69A99}" dt="2021-08-31T14:51:54.408" v="19871" actId="20577"/>
          <ac:spMkLst>
            <pc:docMk/>
            <pc:sldMk cId="4136600504" sldId="289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4:55:20.833" v="20735" actId="113"/>
          <ac:spMkLst>
            <pc:docMk/>
            <pc:sldMk cId="4136600504" sldId="289"/>
            <ac:spMk id="3" creationId="{4C94FECB-3AAE-43CD-A169-81F344FCDC40}"/>
          </ac:spMkLst>
        </pc:spChg>
      </pc:sldChg>
      <pc:sldChg chg="modSp add mod">
        <pc:chgData name="cường nguyễn" userId="ca11ea2e2c9e006c" providerId="LiveId" clId="{AB34C4A9-FB97-4E8F-A369-157C87F69A99}" dt="2021-08-31T14:55:48.943" v="20749" actId="20577"/>
        <pc:sldMkLst>
          <pc:docMk/>
          <pc:sldMk cId="2619259090" sldId="290"/>
        </pc:sldMkLst>
        <pc:spChg chg="mod">
          <ac:chgData name="cường nguyễn" userId="ca11ea2e2c9e006c" providerId="LiveId" clId="{AB34C4A9-FB97-4E8F-A369-157C87F69A99}" dt="2021-08-31T14:55:48.943" v="20749" actId="20577"/>
          <ac:spMkLst>
            <pc:docMk/>
            <pc:sldMk cId="2619259090" sldId="290"/>
            <ac:spMk id="3" creationId="{4C94FECB-3AAE-43CD-A169-81F344FCDC40}"/>
          </ac:spMkLst>
        </pc:spChg>
      </pc:sldChg>
      <pc:sldChg chg="delSp modSp add mod">
        <pc:chgData name="cường nguyễn" userId="ca11ea2e2c9e006c" providerId="LiveId" clId="{AB34C4A9-FB97-4E8F-A369-157C87F69A99}" dt="2021-08-31T15:01:37.541" v="21297" actId="20577"/>
        <pc:sldMkLst>
          <pc:docMk/>
          <pc:sldMk cId="1395116724" sldId="291"/>
        </pc:sldMkLst>
        <pc:spChg chg="mod">
          <ac:chgData name="cường nguyễn" userId="ca11ea2e2c9e006c" providerId="LiveId" clId="{AB34C4A9-FB97-4E8F-A369-157C87F69A99}" dt="2021-08-31T15:00:18.444" v="20812" actId="20577"/>
          <ac:spMkLst>
            <pc:docMk/>
            <pc:sldMk cId="1395116724" sldId="291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5:01:37.541" v="21297" actId="20577"/>
          <ac:spMkLst>
            <pc:docMk/>
            <pc:sldMk cId="1395116724" sldId="291"/>
            <ac:spMk id="3" creationId="{4C94FECB-3AAE-43CD-A169-81F344FCDC40}"/>
          </ac:spMkLst>
        </pc:spChg>
        <pc:spChg chg="del">
          <ac:chgData name="cường nguyễn" userId="ca11ea2e2c9e006c" providerId="LiveId" clId="{AB34C4A9-FB97-4E8F-A369-157C87F69A99}" dt="2021-08-31T15:00:05.296" v="20751" actId="478"/>
          <ac:spMkLst>
            <pc:docMk/>
            <pc:sldMk cId="1395116724" sldId="291"/>
            <ac:spMk id="4" creationId="{341A65F8-9002-457C-82DB-B65D1F5A6649}"/>
          </ac:spMkLst>
        </pc:spChg>
      </pc:sldChg>
      <pc:sldChg chg="addSp modSp add mod">
        <pc:chgData name="cường nguyễn" userId="ca11ea2e2c9e006c" providerId="LiveId" clId="{AB34C4A9-FB97-4E8F-A369-157C87F69A99}" dt="2021-08-31T15:03:53.138" v="21787" actId="1076"/>
        <pc:sldMkLst>
          <pc:docMk/>
          <pc:sldMk cId="878907025" sldId="292"/>
        </pc:sldMkLst>
        <pc:spChg chg="mod">
          <ac:chgData name="cường nguyễn" userId="ca11ea2e2c9e006c" providerId="LiveId" clId="{AB34C4A9-FB97-4E8F-A369-157C87F69A99}" dt="2021-08-31T15:01:51.411" v="21320" actId="20577"/>
          <ac:spMkLst>
            <pc:docMk/>
            <pc:sldMk cId="878907025" sldId="292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5:03:00.332" v="21782" actId="20577"/>
          <ac:spMkLst>
            <pc:docMk/>
            <pc:sldMk cId="878907025" sldId="292"/>
            <ac:spMk id="3" creationId="{4C94FECB-3AAE-43CD-A169-81F344FCDC40}"/>
          </ac:spMkLst>
        </pc:spChg>
        <pc:picChg chg="add mod">
          <ac:chgData name="cường nguyễn" userId="ca11ea2e2c9e006c" providerId="LiveId" clId="{AB34C4A9-FB97-4E8F-A369-157C87F69A99}" dt="2021-08-31T15:03:53.138" v="21787" actId="1076"/>
          <ac:picMkLst>
            <pc:docMk/>
            <pc:sldMk cId="878907025" sldId="292"/>
            <ac:picMk id="5" creationId="{2BE5F063-E4A8-466B-9369-5D1436D4F91C}"/>
          </ac:picMkLst>
        </pc:picChg>
      </pc:sldChg>
      <pc:sldChg chg="addSp delSp modSp add mod setBg">
        <pc:chgData name="cường nguyễn" userId="ca11ea2e2c9e006c" providerId="LiveId" clId="{AB34C4A9-FB97-4E8F-A369-157C87F69A99}" dt="2021-08-31T15:23:50.209" v="23460" actId="13926"/>
        <pc:sldMkLst>
          <pc:docMk/>
          <pc:sldMk cId="2142786063" sldId="293"/>
        </pc:sldMkLst>
        <pc:spChg chg="mod">
          <ac:chgData name="cường nguyễn" userId="ca11ea2e2c9e006c" providerId="LiveId" clId="{AB34C4A9-FB97-4E8F-A369-157C87F69A99}" dt="2021-08-31T15:06:36.518" v="21822" actId="20577"/>
          <ac:spMkLst>
            <pc:docMk/>
            <pc:sldMk cId="2142786063" sldId="293"/>
            <ac:spMk id="2" creationId="{9352B28D-4645-416D-9037-B131FE219131}"/>
          </ac:spMkLst>
        </pc:spChg>
        <pc:spChg chg="mod ord">
          <ac:chgData name="cường nguyễn" userId="ca11ea2e2c9e006c" providerId="LiveId" clId="{AB34C4A9-FB97-4E8F-A369-157C87F69A99}" dt="2021-08-31T15:23:50.209" v="23460" actId="13926"/>
          <ac:spMkLst>
            <pc:docMk/>
            <pc:sldMk cId="2142786063" sldId="293"/>
            <ac:spMk id="3" creationId="{4C94FECB-3AAE-43CD-A169-81F344FCDC40}"/>
          </ac:spMkLst>
        </pc:spChg>
        <pc:spChg chg="add">
          <ac:chgData name="cường nguyễn" userId="ca11ea2e2c9e006c" providerId="LiveId" clId="{AB34C4A9-FB97-4E8F-A369-157C87F69A99}" dt="2021-08-31T15:06:29.790" v="21793" actId="26606"/>
          <ac:spMkLst>
            <pc:docMk/>
            <pc:sldMk cId="2142786063" sldId="293"/>
            <ac:spMk id="11" creationId="{F3AF35CD-DA30-4E34-B0F3-32C27766DA05}"/>
          </ac:spMkLst>
        </pc:spChg>
        <pc:grpChg chg="add">
          <ac:chgData name="cường nguyễn" userId="ca11ea2e2c9e006c" providerId="LiveId" clId="{AB34C4A9-FB97-4E8F-A369-157C87F69A99}" dt="2021-08-31T15:06:29.790" v="21793" actId="26606"/>
          <ac:grpSpMkLst>
            <pc:docMk/>
            <pc:sldMk cId="2142786063" sldId="293"/>
            <ac:grpSpMk id="13" creationId="{BCFC42DC-2C46-47C4-BC61-530557385DBD}"/>
          </ac:grpSpMkLst>
        </pc:grpChg>
        <pc:picChg chg="del">
          <ac:chgData name="cường nguyễn" userId="ca11ea2e2c9e006c" providerId="LiveId" clId="{AB34C4A9-FB97-4E8F-A369-157C87F69A99}" dt="2021-08-31T15:06:26.121" v="21789" actId="478"/>
          <ac:picMkLst>
            <pc:docMk/>
            <pc:sldMk cId="2142786063" sldId="293"/>
            <ac:picMk id="5" creationId="{2BE5F063-E4A8-466B-9369-5D1436D4F91C}"/>
          </ac:picMkLst>
        </pc:picChg>
        <pc:picChg chg="add mod">
          <ac:chgData name="cường nguyễn" userId="ca11ea2e2c9e006c" providerId="LiveId" clId="{AB34C4A9-FB97-4E8F-A369-157C87F69A99}" dt="2021-08-31T15:06:29.790" v="21793" actId="26606"/>
          <ac:picMkLst>
            <pc:docMk/>
            <pc:sldMk cId="2142786063" sldId="293"/>
            <ac:picMk id="6" creationId="{0546BBC7-FDF3-4966-8554-F58C4FCBEEEA}"/>
          </ac:picMkLst>
        </pc:picChg>
      </pc:sldChg>
      <pc:sldChg chg="modSp add mod ord">
        <pc:chgData name="cường nguyễn" userId="ca11ea2e2c9e006c" providerId="LiveId" clId="{AB34C4A9-FB97-4E8F-A369-157C87F69A99}" dt="2021-08-31T15:08:37.854" v="22094" actId="20577"/>
        <pc:sldMkLst>
          <pc:docMk/>
          <pc:sldMk cId="3261780203" sldId="294"/>
        </pc:sldMkLst>
        <pc:spChg chg="mod">
          <ac:chgData name="cường nguyễn" userId="ca11ea2e2c9e006c" providerId="LiveId" clId="{AB34C4A9-FB97-4E8F-A369-157C87F69A99}" dt="2021-08-31T15:08:37.854" v="22094" actId="20577"/>
          <ac:spMkLst>
            <pc:docMk/>
            <pc:sldMk cId="3261780203" sldId="294"/>
            <ac:spMk id="2" creationId="{CDADC0DD-7443-47C9-8770-2195B4426052}"/>
          </ac:spMkLst>
        </pc:spChg>
      </pc:sldChg>
      <pc:sldChg chg="addSp delSp modSp add mod ord setBg">
        <pc:chgData name="cường nguyễn" userId="ca11ea2e2c9e006c" providerId="LiveId" clId="{AB34C4A9-FB97-4E8F-A369-157C87F69A99}" dt="2021-09-14T00:33:08.147" v="25012"/>
        <pc:sldMkLst>
          <pc:docMk/>
          <pc:sldMk cId="473388263" sldId="295"/>
        </pc:sldMkLst>
        <pc:spChg chg="mod">
          <ac:chgData name="cường nguyễn" userId="ca11ea2e2c9e006c" providerId="LiveId" clId="{AB34C4A9-FB97-4E8F-A369-157C87F69A99}" dt="2021-08-31T15:19:52.076" v="23329" actId="26606"/>
          <ac:spMkLst>
            <pc:docMk/>
            <pc:sldMk cId="473388263" sldId="295"/>
            <ac:spMk id="2" creationId="{9352B28D-4645-416D-9037-B131FE219131}"/>
          </ac:spMkLst>
        </pc:spChg>
        <pc:spChg chg="del mod">
          <ac:chgData name="cường nguyễn" userId="ca11ea2e2c9e006c" providerId="LiveId" clId="{AB34C4A9-FB97-4E8F-A369-157C87F69A99}" dt="2021-08-31T15:19:52.076" v="23329" actId="26606"/>
          <ac:spMkLst>
            <pc:docMk/>
            <pc:sldMk cId="473388263" sldId="295"/>
            <ac:spMk id="3" creationId="{4C94FECB-3AAE-43CD-A169-81F344FCDC40}"/>
          </ac:spMkLst>
        </pc:spChg>
        <pc:spChg chg="add">
          <ac:chgData name="cường nguyễn" userId="ca11ea2e2c9e006c" providerId="LiveId" clId="{AB34C4A9-FB97-4E8F-A369-157C87F69A99}" dt="2021-08-31T15:19:52.076" v="23329" actId="26606"/>
          <ac:spMkLst>
            <pc:docMk/>
            <pc:sldMk cId="473388263" sldId="295"/>
            <ac:spMk id="9" creationId="{3FD711E9-7F79-40A9-8D9E-4AE293C154A5}"/>
          </ac:spMkLst>
        </pc:spChg>
        <pc:graphicFrameChg chg="add mod modGraphic">
          <ac:chgData name="cường nguyễn" userId="ca11ea2e2c9e006c" providerId="LiveId" clId="{AB34C4A9-FB97-4E8F-A369-157C87F69A99}" dt="2021-09-14T00:33:08.147" v="25012"/>
          <ac:graphicFrameMkLst>
            <pc:docMk/>
            <pc:sldMk cId="473388263" sldId="295"/>
            <ac:graphicFrameMk id="5" creationId="{01C6A3D3-9E49-4084-8C89-1C2BF1A76CBA}"/>
          </ac:graphicFrameMkLst>
        </pc:graphicFrameChg>
      </pc:sldChg>
      <pc:sldChg chg="addSp delSp modSp add mod">
        <pc:chgData name="cường nguyễn" userId="ca11ea2e2c9e006c" providerId="LiveId" clId="{AB34C4A9-FB97-4E8F-A369-157C87F69A99}" dt="2021-08-31T15:18:23.213" v="23328" actId="14100"/>
        <pc:sldMkLst>
          <pc:docMk/>
          <pc:sldMk cId="372388058" sldId="296"/>
        </pc:sldMkLst>
        <pc:spChg chg="mod">
          <ac:chgData name="cường nguyễn" userId="ca11ea2e2c9e006c" providerId="LiveId" clId="{AB34C4A9-FB97-4E8F-A369-157C87F69A99}" dt="2021-08-31T15:17:45.898" v="23321" actId="20577"/>
          <ac:spMkLst>
            <pc:docMk/>
            <pc:sldMk cId="372388058" sldId="296"/>
            <ac:spMk id="2" creationId="{9352B28D-4645-416D-9037-B131FE219131}"/>
          </ac:spMkLst>
        </pc:spChg>
        <pc:spChg chg="del mod">
          <ac:chgData name="cường nguyễn" userId="ca11ea2e2c9e006c" providerId="LiveId" clId="{AB34C4A9-FB97-4E8F-A369-157C87F69A99}" dt="2021-08-31T15:18:15.542" v="23323" actId="22"/>
          <ac:spMkLst>
            <pc:docMk/>
            <pc:sldMk cId="372388058" sldId="296"/>
            <ac:spMk id="3" creationId="{4C94FECB-3AAE-43CD-A169-81F344FCDC40}"/>
          </ac:spMkLst>
        </pc:spChg>
        <pc:picChg chg="add del mod">
          <ac:chgData name="cường nguyễn" userId="ca11ea2e2c9e006c" providerId="LiveId" clId="{AB34C4A9-FB97-4E8F-A369-157C87F69A99}" dt="2021-08-31T15:18:06.270" v="23322" actId="478"/>
          <ac:picMkLst>
            <pc:docMk/>
            <pc:sldMk cId="372388058" sldId="296"/>
            <ac:picMk id="5" creationId="{A492B475-FB28-4B05-9E6F-64AF6F70CA5C}"/>
          </ac:picMkLst>
        </pc:picChg>
        <pc:picChg chg="add mod ord">
          <ac:chgData name="cường nguyễn" userId="ca11ea2e2c9e006c" providerId="LiveId" clId="{AB34C4A9-FB97-4E8F-A369-157C87F69A99}" dt="2021-08-31T15:18:23.213" v="23328" actId="14100"/>
          <ac:picMkLst>
            <pc:docMk/>
            <pc:sldMk cId="372388058" sldId="296"/>
            <ac:picMk id="7" creationId="{4DFEA4AE-55EB-4201-BC4A-033D5E9E0C91}"/>
          </ac:picMkLst>
        </pc:picChg>
      </pc:sldChg>
      <pc:sldChg chg="addSp delSp modSp add mod">
        <pc:chgData name="cường nguyễn" userId="ca11ea2e2c9e006c" providerId="LiveId" clId="{AB34C4A9-FB97-4E8F-A369-157C87F69A99}" dt="2021-08-31T15:28:28.321" v="24101" actId="2711"/>
        <pc:sldMkLst>
          <pc:docMk/>
          <pc:sldMk cId="720631688" sldId="297"/>
        </pc:sldMkLst>
        <pc:spChg chg="add mod">
          <ac:chgData name="cường nguyễn" userId="ca11ea2e2c9e006c" providerId="LiveId" clId="{AB34C4A9-FB97-4E8F-A369-157C87F69A99}" dt="2021-08-31T15:26:09.607" v="24021" actId="2710"/>
          <ac:spMkLst>
            <pc:docMk/>
            <pc:sldMk cId="720631688" sldId="297"/>
            <ac:spMk id="4" creationId="{430A2536-04FA-4D09-9001-F51FDADBBF2B}"/>
          </ac:spMkLst>
        </pc:spChg>
        <pc:spChg chg="add mod">
          <ac:chgData name="cường nguyễn" userId="ca11ea2e2c9e006c" providerId="LiveId" clId="{AB34C4A9-FB97-4E8F-A369-157C87F69A99}" dt="2021-08-31T15:28:28.321" v="24101" actId="2711"/>
          <ac:spMkLst>
            <pc:docMk/>
            <pc:sldMk cId="720631688" sldId="297"/>
            <ac:spMk id="5" creationId="{405568D5-3CA3-4261-8654-0CBA11BFE548}"/>
          </ac:spMkLst>
        </pc:spChg>
        <pc:spChg chg="add mod">
          <ac:chgData name="cường nguyễn" userId="ca11ea2e2c9e006c" providerId="LiveId" clId="{AB34C4A9-FB97-4E8F-A369-157C87F69A99}" dt="2021-08-31T15:26:16.943" v="24023" actId="2710"/>
          <ac:spMkLst>
            <pc:docMk/>
            <pc:sldMk cId="720631688" sldId="297"/>
            <ac:spMk id="6" creationId="{84CC1FD3-3959-4562-839F-D2D47DCE19D8}"/>
          </ac:spMkLst>
        </pc:spChg>
        <pc:picChg chg="del mod">
          <ac:chgData name="cường nguyễn" userId="ca11ea2e2c9e006c" providerId="LiveId" clId="{AB34C4A9-FB97-4E8F-A369-157C87F69A99}" dt="2021-08-31T15:24:01.256" v="23463" actId="478"/>
          <ac:picMkLst>
            <pc:docMk/>
            <pc:sldMk cId="720631688" sldId="297"/>
            <ac:picMk id="7" creationId="{4DFEA4AE-55EB-4201-BC4A-033D5E9E0C91}"/>
          </ac:picMkLst>
        </pc:picChg>
      </pc:sldChg>
      <pc:sldChg chg="add del">
        <pc:chgData name="cường nguyễn" userId="ca11ea2e2c9e006c" providerId="LiveId" clId="{AB34C4A9-FB97-4E8F-A369-157C87F69A99}" dt="2021-08-31T15:26:25.467" v="24025" actId="2890"/>
        <pc:sldMkLst>
          <pc:docMk/>
          <pc:sldMk cId="281045474" sldId="298"/>
        </pc:sldMkLst>
      </pc:sldChg>
      <pc:sldChg chg="modSp add mod ord">
        <pc:chgData name="cường nguyễn" userId="ca11ea2e2c9e006c" providerId="LiveId" clId="{AB34C4A9-FB97-4E8F-A369-157C87F69A99}" dt="2021-08-31T15:31:24.023" v="24674" actId="20577"/>
        <pc:sldMkLst>
          <pc:docMk/>
          <pc:sldMk cId="1777865843" sldId="298"/>
        </pc:sldMkLst>
        <pc:spChg chg="mod">
          <ac:chgData name="cường nguyễn" userId="ca11ea2e2c9e006c" providerId="LiveId" clId="{AB34C4A9-FB97-4E8F-A369-157C87F69A99}" dt="2021-08-31T15:29:52.532" v="24139" actId="20577"/>
          <ac:spMkLst>
            <pc:docMk/>
            <pc:sldMk cId="1777865843" sldId="298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5:31:24.023" v="24674" actId="20577"/>
          <ac:spMkLst>
            <pc:docMk/>
            <pc:sldMk cId="1777865843" sldId="298"/>
            <ac:spMk id="3" creationId="{4C94FECB-3AAE-43CD-A169-81F344FCDC40}"/>
          </ac:spMkLst>
        </pc:spChg>
      </pc:sldChg>
      <pc:sldChg chg="modSp add mod">
        <pc:chgData name="cường nguyễn" userId="ca11ea2e2c9e006c" providerId="LiveId" clId="{AB34C4A9-FB97-4E8F-A369-157C87F69A99}" dt="2021-08-31T15:33:57.862" v="25008" actId="20577"/>
        <pc:sldMkLst>
          <pc:docMk/>
          <pc:sldMk cId="2724902466" sldId="299"/>
        </pc:sldMkLst>
        <pc:spChg chg="mod">
          <ac:chgData name="cường nguyễn" userId="ca11ea2e2c9e006c" providerId="LiveId" clId="{AB34C4A9-FB97-4E8F-A369-157C87F69A99}" dt="2021-08-31T15:33:21.081" v="24730" actId="20577"/>
          <ac:spMkLst>
            <pc:docMk/>
            <pc:sldMk cId="2724902466" sldId="299"/>
            <ac:spMk id="2" creationId="{9352B28D-4645-416D-9037-B131FE219131}"/>
          </ac:spMkLst>
        </pc:spChg>
        <pc:spChg chg="mod">
          <ac:chgData name="cường nguyễn" userId="ca11ea2e2c9e006c" providerId="LiveId" clId="{AB34C4A9-FB97-4E8F-A369-157C87F69A99}" dt="2021-08-31T15:33:57.862" v="25008" actId="20577"/>
          <ac:spMkLst>
            <pc:docMk/>
            <pc:sldMk cId="2724902466" sldId="299"/>
            <ac:spMk id="3" creationId="{4C94FECB-3AAE-43CD-A169-81F344FCDC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33E94-3AF6-4840-A137-6C6266B04D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5F1413-0C4B-41CB-8FEE-62E9F3EF7B5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(Chia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task)</a:t>
          </a:r>
        </a:p>
      </dgm:t>
    </dgm:pt>
    <dgm:pt modelId="{ADEB4AB7-6041-436F-B1A7-81565B04D81F}" type="parTrans" cxnId="{63B68E9C-445C-424B-9608-D67A1A659282}">
      <dgm:prSet/>
      <dgm:spPr/>
      <dgm:t>
        <a:bodyPr/>
        <a:lstStyle/>
        <a:p>
          <a:endParaRPr lang="en-US"/>
        </a:p>
      </dgm:t>
    </dgm:pt>
    <dgm:pt modelId="{C646B6B7-16A3-453C-A3DA-274EBE9AA578}" type="sibTrans" cxnId="{63B68E9C-445C-424B-9608-D67A1A659282}">
      <dgm:prSet/>
      <dgm:spPr/>
      <dgm:t>
        <a:bodyPr/>
        <a:lstStyle/>
        <a:p>
          <a:endParaRPr lang="en-US"/>
        </a:p>
      </dgm:t>
    </dgm:pt>
    <dgm:pt modelId="{940683E3-C4B4-4A5C-B586-69A7F258963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VXL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song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1E63B-5B6C-451A-A6AC-2B4C47865F05}" type="parTrans" cxnId="{8AA4FD35-E277-45BE-A894-89C590C871E7}">
      <dgm:prSet/>
      <dgm:spPr/>
      <dgm:t>
        <a:bodyPr/>
        <a:lstStyle/>
        <a:p>
          <a:endParaRPr lang="en-US"/>
        </a:p>
      </dgm:t>
    </dgm:pt>
    <dgm:pt modelId="{EBB44468-49C8-40EC-B121-D5A07B03CE06}" type="sibTrans" cxnId="{8AA4FD35-E277-45BE-A894-89C590C871E7}">
      <dgm:prSet/>
      <dgm:spPr/>
      <dgm:t>
        <a:bodyPr/>
        <a:lstStyle/>
        <a:p>
          <a:endParaRPr lang="en-US"/>
        </a:p>
      </dgm:t>
    </dgm:pt>
    <dgm:pt modelId="{F5B5A772-915C-44CF-9022-AE1F74C657C5}">
      <dgm:prSet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bao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gồm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CBD6789F-9665-4A2F-AF7B-C04C64DBDB15}" type="parTrans" cxnId="{C9D9E96D-035C-44D8-A2D1-CBB6855C9602}">
      <dgm:prSet/>
      <dgm:spPr/>
      <dgm:t>
        <a:bodyPr/>
        <a:lstStyle/>
        <a:p>
          <a:endParaRPr lang="en-US"/>
        </a:p>
      </dgm:t>
    </dgm:pt>
    <dgm:pt modelId="{2D4E311B-6AC8-47F3-94B2-73E8D084DC49}" type="sibTrans" cxnId="{C9D9E96D-035C-44D8-A2D1-CBB6855C9602}">
      <dgm:prSet/>
      <dgm:spPr/>
      <dgm:t>
        <a:bodyPr/>
        <a:lstStyle/>
        <a:p>
          <a:endParaRPr lang="en-US"/>
        </a:p>
      </dgm:t>
    </dgm:pt>
    <dgm:pt modelId="{7E5A9C69-3D59-4A0F-99DF-9854BA2B8574}">
      <dgm:prSet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1CCFA-EE0D-4BA2-AC26-7FF3235755BD}" type="parTrans" cxnId="{EBAD9B1D-60EA-4B37-A11F-092C35F0B2C4}">
      <dgm:prSet/>
      <dgm:spPr/>
      <dgm:t>
        <a:bodyPr/>
        <a:lstStyle/>
        <a:p>
          <a:endParaRPr lang="en-US"/>
        </a:p>
      </dgm:t>
    </dgm:pt>
    <dgm:pt modelId="{F451D063-C190-4A2D-AA65-3D18CC40D6C1}" type="sibTrans" cxnId="{EBAD9B1D-60EA-4B37-A11F-092C35F0B2C4}">
      <dgm:prSet/>
      <dgm:spPr/>
      <dgm:t>
        <a:bodyPr/>
        <a:lstStyle/>
        <a:p>
          <a:endParaRPr lang="en-US"/>
        </a:p>
      </dgm:t>
    </dgm:pt>
    <dgm:pt modelId="{4BA4015D-2CAE-40FD-87CF-3C65A30E8BDD}">
      <dgm:prSet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A2DCF-125F-4394-8EE2-D44982858F92}" type="parTrans" cxnId="{0848F312-94E6-48A6-8483-13A19D044B96}">
      <dgm:prSet/>
      <dgm:spPr/>
      <dgm:t>
        <a:bodyPr/>
        <a:lstStyle/>
        <a:p>
          <a:endParaRPr lang="en-US"/>
        </a:p>
      </dgm:t>
    </dgm:pt>
    <dgm:pt modelId="{BEFBA590-B5B9-4137-9313-6EF3608AE112}" type="sibTrans" cxnId="{0848F312-94E6-48A6-8483-13A19D044B96}">
      <dgm:prSet/>
      <dgm:spPr/>
      <dgm:t>
        <a:bodyPr/>
        <a:lstStyle/>
        <a:p>
          <a:endParaRPr lang="en-US"/>
        </a:p>
      </dgm:t>
    </dgm:pt>
    <dgm:pt modelId="{8C7A3906-12E3-45FF-A6EC-00429BFE96C5}">
      <dgm:prSet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(mail box)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21F87-DE24-4C88-BA19-311A1BC6DF9E}" type="parTrans" cxnId="{A39357B6-EE5E-40CF-9D03-97A5F8B7725B}">
      <dgm:prSet/>
      <dgm:spPr/>
      <dgm:t>
        <a:bodyPr/>
        <a:lstStyle/>
        <a:p>
          <a:endParaRPr lang="en-US"/>
        </a:p>
      </dgm:t>
    </dgm:pt>
    <dgm:pt modelId="{9EBE252C-4D68-42F7-B67D-06B97BE054B7}" type="sibTrans" cxnId="{A39357B6-EE5E-40CF-9D03-97A5F8B7725B}">
      <dgm:prSet/>
      <dgm:spPr/>
      <dgm:t>
        <a:bodyPr/>
        <a:lstStyle/>
        <a:p>
          <a:endParaRPr lang="en-US"/>
        </a:p>
      </dgm:t>
    </dgm:pt>
    <dgm:pt modelId="{0BE40606-1012-464F-A25E-39212625948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Sau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ECAB3-05B2-4D0B-96FD-BB03DE8C0593}" type="parTrans" cxnId="{6103EA80-D029-4416-9928-38E0F66A18EB}">
      <dgm:prSet/>
      <dgm:spPr/>
      <dgm:t>
        <a:bodyPr/>
        <a:lstStyle/>
        <a:p>
          <a:endParaRPr lang="en-US"/>
        </a:p>
      </dgm:t>
    </dgm:pt>
    <dgm:pt modelId="{987419E8-8F6C-4F37-A6D3-C7D85F3698F4}" type="sibTrans" cxnId="{6103EA80-D029-4416-9928-38E0F66A18EB}">
      <dgm:prSet/>
      <dgm:spPr/>
      <dgm:t>
        <a:bodyPr/>
        <a:lstStyle/>
        <a:p>
          <a:endParaRPr lang="en-US"/>
        </a:p>
      </dgm:t>
    </dgm:pt>
    <dgm:pt modelId="{E60D1D49-238F-47A0-AFB4-18A2184E5292}" type="pres">
      <dgm:prSet presAssocID="{83533E94-3AF6-4840-A137-6C6266B04D32}" presName="diagram" presStyleCnt="0">
        <dgm:presLayoutVars>
          <dgm:dir/>
          <dgm:resizeHandles val="exact"/>
        </dgm:presLayoutVars>
      </dgm:prSet>
      <dgm:spPr/>
    </dgm:pt>
    <dgm:pt modelId="{03B22D7F-E929-4B65-B1E2-9F395F9D238E}" type="pres">
      <dgm:prSet presAssocID="{DB5F1413-0C4B-41CB-8FEE-62E9F3EF7B53}" presName="node" presStyleLbl="node1" presStyleIdx="0" presStyleCnt="4">
        <dgm:presLayoutVars>
          <dgm:bulletEnabled val="1"/>
        </dgm:presLayoutVars>
      </dgm:prSet>
      <dgm:spPr/>
    </dgm:pt>
    <dgm:pt modelId="{8112AEC9-B241-40E5-95E9-DFDEB7B87A82}" type="pres">
      <dgm:prSet presAssocID="{C646B6B7-16A3-453C-A3DA-274EBE9AA578}" presName="sibTrans" presStyleCnt="0"/>
      <dgm:spPr/>
    </dgm:pt>
    <dgm:pt modelId="{93062C38-3969-49E7-9133-18B842520496}" type="pres">
      <dgm:prSet presAssocID="{940683E3-C4B4-4A5C-B586-69A7F2589634}" presName="node" presStyleLbl="node1" presStyleIdx="1" presStyleCnt="4" custLinFactNeighborX="-114" custLinFactNeighborY="2384">
        <dgm:presLayoutVars>
          <dgm:bulletEnabled val="1"/>
        </dgm:presLayoutVars>
      </dgm:prSet>
      <dgm:spPr/>
    </dgm:pt>
    <dgm:pt modelId="{2FA9B149-F147-4CE8-A1A4-6612C2EF91A4}" type="pres">
      <dgm:prSet presAssocID="{EBB44468-49C8-40EC-B121-D5A07B03CE06}" presName="sibTrans" presStyleCnt="0"/>
      <dgm:spPr/>
    </dgm:pt>
    <dgm:pt modelId="{75B06CA5-E136-4D1A-BA0A-1636260BAC0F}" type="pres">
      <dgm:prSet presAssocID="{F5B5A772-915C-44CF-9022-AE1F74C657C5}" presName="node" presStyleLbl="node1" presStyleIdx="2" presStyleCnt="4" custScaleX="115627">
        <dgm:presLayoutVars>
          <dgm:bulletEnabled val="1"/>
        </dgm:presLayoutVars>
      </dgm:prSet>
      <dgm:spPr/>
    </dgm:pt>
    <dgm:pt modelId="{4424057E-6AA9-47AD-92E2-620880F7BD6C}" type="pres">
      <dgm:prSet presAssocID="{2D4E311B-6AC8-47F3-94B2-73E8D084DC49}" presName="sibTrans" presStyleCnt="0"/>
      <dgm:spPr/>
    </dgm:pt>
    <dgm:pt modelId="{7B56C0B8-847C-4183-8384-311A11DE8F91}" type="pres">
      <dgm:prSet presAssocID="{0BE40606-1012-464F-A25E-392126259486}" presName="node" presStyleLbl="node1" presStyleIdx="3" presStyleCnt="4" custLinFactNeighborX="-114" custLinFactNeighborY="2384">
        <dgm:presLayoutVars>
          <dgm:bulletEnabled val="1"/>
        </dgm:presLayoutVars>
      </dgm:prSet>
      <dgm:spPr/>
    </dgm:pt>
  </dgm:ptLst>
  <dgm:cxnLst>
    <dgm:cxn modelId="{0848F312-94E6-48A6-8483-13A19D044B96}" srcId="{F5B5A772-915C-44CF-9022-AE1F74C657C5}" destId="{4BA4015D-2CAE-40FD-87CF-3C65A30E8BDD}" srcOrd="1" destOrd="0" parTransId="{9E7A2DCF-125F-4394-8EE2-D44982858F92}" sibTransId="{BEFBA590-B5B9-4137-9313-6EF3608AE112}"/>
    <dgm:cxn modelId="{EBAD9B1D-60EA-4B37-A11F-092C35F0B2C4}" srcId="{F5B5A772-915C-44CF-9022-AE1F74C657C5}" destId="{7E5A9C69-3D59-4A0F-99DF-9854BA2B8574}" srcOrd="0" destOrd="0" parTransId="{7CA1CCFA-EE0D-4BA2-AC26-7FF3235755BD}" sibTransId="{F451D063-C190-4A2D-AA65-3D18CC40D6C1}"/>
    <dgm:cxn modelId="{8AA4FD35-E277-45BE-A894-89C590C871E7}" srcId="{83533E94-3AF6-4840-A137-6C6266B04D32}" destId="{940683E3-C4B4-4A5C-B586-69A7F2589634}" srcOrd="1" destOrd="0" parTransId="{3131E63B-5B6C-451A-A6AC-2B4C47865F05}" sibTransId="{EBB44468-49C8-40EC-B121-D5A07B03CE06}"/>
    <dgm:cxn modelId="{C9D9E96D-035C-44D8-A2D1-CBB6855C9602}" srcId="{83533E94-3AF6-4840-A137-6C6266B04D32}" destId="{F5B5A772-915C-44CF-9022-AE1F74C657C5}" srcOrd="2" destOrd="0" parTransId="{CBD6789F-9665-4A2F-AF7B-C04C64DBDB15}" sibTransId="{2D4E311B-6AC8-47F3-94B2-73E8D084DC49}"/>
    <dgm:cxn modelId="{69E89052-0FEC-4E2E-80F8-090746BF96FA}" type="presOf" srcId="{7E5A9C69-3D59-4A0F-99DF-9854BA2B8574}" destId="{75B06CA5-E136-4D1A-BA0A-1636260BAC0F}" srcOrd="0" destOrd="1" presId="urn:microsoft.com/office/officeart/2005/8/layout/default"/>
    <dgm:cxn modelId="{6103EA80-D029-4416-9928-38E0F66A18EB}" srcId="{83533E94-3AF6-4840-A137-6C6266B04D32}" destId="{0BE40606-1012-464F-A25E-392126259486}" srcOrd="3" destOrd="0" parTransId="{0D4ECAB3-05B2-4D0B-96FD-BB03DE8C0593}" sibTransId="{987419E8-8F6C-4F37-A6D3-C7D85F3698F4}"/>
    <dgm:cxn modelId="{B4605383-D480-4A47-9BB1-C3F129F5FA50}" type="presOf" srcId="{83533E94-3AF6-4840-A137-6C6266B04D32}" destId="{E60D1D49-238F-47A0-AFB4-18A2184E5292}" srcOrd="0" destOrd="0" presId="urn:microsoft.com/office/officeart/2005/8/layout/default"/>
    <dgm:cxn modelId="{63B68E9C-445C-424B-9608-D67A1A659282}" srcId="{83533E94-3AF6-4840-A137-6C6266B04D32}" destId="{DB5F1413-0C4B-41CB-8FEE-62E9F3EF7B53}" srcOrd="0" destOrd="0" parTransId="{ADEB4AB7-6041-436F-B1A7-81565B04D81F}" sibTransId="{C646B6B7-16A3-453C-A3DA-274EBE9AA578}"/>
    <dgm:cxn modelId="{BCC5239D-8FD4-436F-AF65-A9080B17216D}" type="presOf" srcId="{8C7A3906-12E3-45FF-A6EC-00429BFE96C5}" destId="{75B06CA5-E136-4D1A-BA0A-1636260BAC0F}" srcOrd="0" destOrd="3" presId="urn:microsoft.com/office/officeart/2005/8/layout/default"/>
    <dgm:cxn modelId="{B2A1869D-879D-47BC-8EF8-869B211DF1D3}" type="presOf" srcId="{0BE40606-1012-464F-A25E-392126259486}" destId="{7B56C0B8-847C-4183-8384-311A11DE8F91}" srcOrd="0" destOrd="0" presId="urn:microsoft.com/office/officeart/2005/8/layout/default"/>
    <dgm:cxn modelId="{C3D240A4-C54F-42BD-80D9-D83124D53CA7}" type="presOf" srcId="{4BA4015D-2CAE-40FD-87CF-3C65A30E8BDD}" destId="{75B06CA5-E136-4D1A-BA0A-1636260BAC0F}" srcOrd="0" destOrd="2" presId="urn:microsoft.com/office/officeart/2005/8/layout/default"/>
    <dgm:cxn modelId="{885B4DB0-51A9-4283-9BAA-4EB24D891042}" type="presOf" srcId="{F5B5A772-915C-44CF-9022-AE1F74C657C5}" destId="{75B06CA5-E136-4D1A-BA0A-1636260BAC0F}" srcOrd="0" destOrd="0" presId="urn:microsoft.com/office/officeart/2005/8/layout/default"/>
    <dgm:cxn modelId="{A39357B6-EE5E-40CF-9D03-97A5F8B7725B}" srcId="{F5B5A772-915C-44CF-9022-AE1F74C657C5}" destId="{8C7A3906-12E3-45FF-A6EC-00429BFE96C5}" srcOrd="2" destOrd="0" parTransId="{D4021F87-DE24-4C88-BA19-311A1BC6DF9E}" sibTransId="{9EBE252C-4D68-42F7-B67D-06B97BE054B7}"/>
    <dgm:cxn modelId="{4BADA6D2-A53C-4A8D-9E56-E3B7E73D1473}" type="presOf" srcId="{940683E3-C4B4-4A5C-B586-69A7F2589634}" destId="{93062C38-3969-49E7-9133-18B842520496}" srcOrd="0" destOrd="0" presId="urn:microsoft.com/office/officeart/2005/8/layout/default"/>
    <dgm:cxn modelId="{20EFA6EB-9292-4A31-92C7-DDE62272AF43}" type="presOf" srcId="{DB5F1413-0C4B-41CB-8FEE-62E9F3EF7B53}" destId="{03B22D7F-E929-4B65-B1E2-9F395F9D238E}" srcOrd="0" destOrd="0" presId="urn:microsoft.com/office/officeart/2005/8/layout/default"/>
    <dgm:cxn modelId="{1BB0C37C-0921-42DC-85BC-110DF701447B}" type="presParOf" srcId="{E60D1D49-238F-47A0-AFB4-18A2184E5292}" destId="{03B22D7F-E929-4B65-B1E2-9F395F9D238E}" srcOrd="0" destOrd="0" presId="urn:microsoft.com/office/officeart/2005/8/layout/default"/>
    <dgm:cxn modelId="{1F2B3DA3-0B37-4F1C-8227-EA0D90F105E8}" type="presParOf" srcId="{E60D1D49-238F-47A0-AFB4-18A2184E5292}" destId="{8112AEC9-B241-40E5-95E9-DFDEB7B87A82}" srcOrd="1" destOrd="0" presId="urn:microsoft.com/office/officeart/2005/8/layout/default"/>
    <dgm:cxn modelId="{92020515-62E6-4846-8C76-D19E748EE06A}" type="presParOf" srcId="{E60D1D49-238F-47A0-AFB4-18A2184E5292}" destId="{93062C38-3969-49E7-9133-18B842520496}" srcOrd="2" destOrd="0" presId="urn:microsoft.com/office/officeart/2005/8/layout/default"/>
    <dgm:cxn modelId="{E7C0C222-060A-4122-BFF5-C77C9667F217}" type="presParOf" srcId="{E60D1D49-238F-47A0-AFB4-18A2184E5292}" destId="{2FA9B149-F147-4CE8-A1A4-6612C2EF91A4}" srcOrd="3" destOrd="0" presId="urn:microsoft.com/office/officeart/2005/8/layout/default"/>
    <dgm:cxn modelId="{B4C77FED-0018-4F79-803A-14AC5C990CDA}" type="presParOf" srcId="{E60D1D49-238F-47A0-AFB4-18A2184E5292}" destId="{75B06CA5-E136-4D1A-BA0A-1636260BAC0F}" srcOrd="4" destOrd="0" presId="urn:microsoft.com/office/officeart/2005/8/layout/default"/>
    <dgm:cxn modelId="{80E0860F-1C12-4724-ACF2-5CD58390DE1A}" type="presParOf" srcId="{E60D1D49-238F-47A0-AFB4-18A2184E5292}" destId="{4424057E-6AA9-47AD-92E2-620880F7BD6C}" srcOrd="5" destOrd="0" presId="urn:microsoft.com/office/officeart/2005/8/layout/default"/>
    <dgm:cxn modelId="{BC4559DE-1A5E-4E80-A916-31B17A1AD331}" type="presParOf" srcId="{E60D1D49-238F-47A0-AFB4-18A2184E5292}" destId="{7B56C0B8-847C-4183-8384-311A11DE8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22D7F-E929-4B65-B1E2-9F395F9D238E}">
      <dsp:nvSpPr>
        <dsp:cNvPr id="0" name=""/>
        <dsp:cNvSpPr/>
      </dsp:nvSpPr>
      <dsp:spPr>
        <a:xfrm>
          <a:off x="364300" y="2044"/>
          <a:ext cx="2779811" cy="1667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(Chia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task)</a:t>
          </a:r>
        </a:p>
      </dsp:txBody>
      <dsp:txXfrm>
        <a:off x="364300" y="2044"/>
        <a:ext cx="2779811" cy="1667887"/>
      </dsp:txXfrm>
    </dsp:sp>
    <dsp:sp modelId="{93062C38-3969-49E7-9133-18B842520496}">
      <dsp:nvSpPr>
        <dsp:cNvPr id="0" name=""/>
        <dsp:cNvSpPr/>
      </dsp:nvSpPr>
      <dsp:spPr>
        <a:xfrm>
          <a:off x="3418924" y="41807"/>
          <a:ext cx="2779811" cy="1667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VXL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song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8924" y="41807"/>
        <a:ext cx="2779811" cy="1667887"/>
      </dsp:txXfrm>
    </dsp:sp>
    <dsp:sp modelId="{75B06CA5-E136-4D1A-BA0A-1636260BAC0F}">
      <dsp:nvSpPr>
        <dsp:cNvPr id="0" name=""/>
        <dsp:cNvSpPr/>
      </dsp:nvSpPr>
      <dsp:spPr>
        <a:xfrm>
          <a:off x="6479886" y="2044"/>
          <a:ext cx="3214212" cy="1667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bao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gồm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(mail box)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886" y="2044"/>
        <a:ext cx="3214212" cy="1667887"/>
      </dsp:txXfrm>
    </dsp:sp>
    <dsp:sp modelId="{7B56C0B8-847C-4183-8384-311A11DE8F91}">
      <dsp:nvSpPr>
        <dsp:cNvPr id="0" name=""/>
        <dsp:cNvSpPr/>
      </dsp:nvSpPr>
      <dsp:spPr>
        <a:xfrm>
          <a:off x="3636125" y="1949957"/>
          <a:ext cx="2779811" cy="16678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Sau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6125" y="1949957"/>
        <a:ext cx="2779811" cy="166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2AD37-56A4-493D-948D-4EDEC9F962F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B623-E210-4D39-A81B-2DB0EEC5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Phần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mềm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nhúng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là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phần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mềm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tạo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nên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phần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hồn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phần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trí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tuệ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của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các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sản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phẩm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nhúng</a:t>
            </a:r>
            <a:r>
              <a:rPr lang="en-US" dirty="0"/>
              <a:t> 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Phần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mềm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nhúng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ngày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càng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có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tỷ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lệ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giá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trị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cao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trong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giá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trị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của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các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sản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phẩm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"/>
              </a:rPr>
              <a:t>nhúng</a:t>
            </a:r>
            <a:r>
              <a:rPr lang="en-US" dirty="0"/>
              <a:t> 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đều</a:t>
            </a:r>
            <a:r>
              <a:rPr lang="en-US" dirty="0">
                <a:sym typeface="Wingdings" panose="05000000000000000000" pitchFamily="2" charset="2"/>
              </a:rPr>
              <a:t> do </a:t>
            </a:r>
            <a:r>
              <a:rPr lang="en-US" dirty="0" err="1">
                <a:sym typeface="Wingdings" panose="05000000000000000000" pitchFamily="2" charset="2"/>
              </a:rPr>
              <a:t>chương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nhúng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nên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1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vi-VN" dirty="0"/>
              <a:t>Memory map: giúp cho việc linker có thể map theo sơ đồ bộ nhớ của </a:t>
            </a:r>
            <a:r>
              <a:rPr lang="vi-VN"/>
              <a:t>Flash –&gt; file thực thi .elf, .hex...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7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ko </a:t>
            </a:r>
            <a:r>
              <a:rPr lang="en-US" dirty="0" err="1"/>
              <a:t>cần</a:t>
            </a:r>
            <a:r>
              <a:rPr lang="en-US" dirty="0"/>
              <a:t> 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.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drivers </a:t>
            </a:r>
            <a:r>
              <a:rPr lang="en-US" dirty="0" err="1"/>
              <a:t>ngoại</a:t>
            </a:r>
            <a:r>
              <a:rPr lang="en-US" dirty="0"/>
              <a:t> vi,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qly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…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0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Ví</a:t>
            </a:r>
            <a:r>
              <a:rPr lang="en-US" dirty="0"/>
              <a:t> dụ1: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dầu</a:t>
            </a:r>
            <a:r>
              <a:rPr lang="en-US" dirty="0"/>
              <a:t>,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1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tran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Rtos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…. </a:t>
            </a:r>
            <a:r>
              <a:rPr lang="en-US" dirty="0" err="1"/>
              <a:t>Không</a:t>
            </a:r>
            <a:r>
              <a:rPr lang="en-US" dirty="0"/>
              <a:t> ah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tin </a:t>
            </a:r>
            <a:r>
              <a:rPr lang="en-US" dirty="0" err="1"/>
              <a:t>cậy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HT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7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2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6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9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2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6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4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3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79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3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9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8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7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MC, MMU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EB623-E210-4D39-A81B-2DB0EEC57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C0DD-7443-47C9-8770-2195B4426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AEC3-0C56-487B-9B4C-85497AA2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2457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chính trong 1 PMN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Reset Vector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Điểm khởi đầu chương trình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Startup Code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Hàm khởi tạo hệ thống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Code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Chương trình chính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Thư viện (lõi VĐK, Driver)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Interrupt/Excetion Handler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Bộ quản lý ngắt/ngoại lệ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CE9DC13-EE74-4B69-A786-AA8D21B5A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340" y="484633"/>
            <a:ext cx="4154884" cy="54490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23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phần mềm cần 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4655091" cy="40507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quy trình HTN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mềm biên dịch (KeiC)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Board phát triển (Board STM 32F103C9C6)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3.Bộ nạp/gỡ lỗi (Board ST-Link V2 mini)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Thư viện (TV cho lõi ARM, Driver ngoại vi UART, I2C...)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(Phần mềm tạo thư viện CubeMx)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Tài liệu (Datasheet, các tài liệu khác)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93B01F-DC7B-46A5-922D-34AABF058EC3}"/>
              </a:ext>
            </a:extLst>
          </p:cNvPr>
          <p:cNvSpPr txBox="1">
            <a:spLocks/>
          </p:cNvSpPr>
          <p:nvPr/>
        </p:nvSpPr>
        <p:spPr>
          <a:xfrm>
            <a:off x="6688770" y="1667521"/>
            <a:ext cx="465509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học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biên dịch Arduino IDE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(Arduino Uno)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viện (TV cho driver ngoại vi)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liệu(Datasheet, các tài liệu khác)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7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biên dịch phần mềm trong IDE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 : Tạo project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Board UNO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Viết chương trình &amp; biên dịch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Nạp vào bộ nhớ flash của board phát triển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chạy chương trình và kiểm tra lỗi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đồ phát triển phần mềm nhúng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775924-34B7-4A0D-8BA9-EA0AAD39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00" y="1361568"/>
            <a:ext cx="9227861" cy="48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biên dịch các file C.Trình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A8ACA8A-DED9-4713-AB66-F37D1B8F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00" y="1501197"/>
            <a:ext cx="9121015" cy="43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biên dịch phần mềm trong IDE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(Compiler)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(C,C++)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(cross-compiler).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8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biên dịch phần mềm trong IDE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(linker)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5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biên dịch phần mềm trong IDE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(RELOCATE)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relocate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linker.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4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C0DD-7443-47C9-8770-2195B4426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AEC3-0C56-487B-9B4C-85497AA2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245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1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	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F3CF9F-847B-48EE-9434-545564F8E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515699"/>
            <a:ext cx="6882269" cy="38368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1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Assembly, C, C++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CPU,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…</a:t>
            </a:r>
          </a:p>
        </p:txBody>
      </p:sp>
    </p:spTree>
    <p:extLst>
      <p:ext uri="{BB962C8B-B14F-4D97-AF65-F5344CB8AC3E}">
        <p14:creationId xmlns:p14="http://schemas.microsoft.com/office/powerpoint/2010/main" val="328347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real-time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(fast enough)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event-driver: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deadline: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real-time: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scheduling deadline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real-time: scheduling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26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(RTOS):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điểm: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8759952" cy="40507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RTOS:</a:t>
            </a:r>
          </a:p>
          <a:p>
            <a:pPr lvl="1"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VxWorks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VxWorks AE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River Systems INC.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VxWork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LTV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LynxOS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RTOS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JAVA</a:t>
            </a:r>
          </a:p>
          <a:p>
            <a:pPr lvl="1"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48640" lvl="2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Chimera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Carnegie Mellon University: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8640" lvl="2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Maruti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Maryland University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8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6867B36-4B55-45F3-9A8B-8C4D43FDF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865" y="1882153"/>
            <a:ext cx="7769193" cy="3355769"/>
          </a:xfrm>
        </p:spPr>
      </p:pic>
    </p:spTree>
    <p:extLst>
      <p:ext uri="{BB962C8B-B14F-4D97-AF65-F5344CB8AC3E}">
        <p14:creationId xmlns:p14="http://schemas.microsoft.com/office/powerpoint/2010/main" val="429375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Hệ điều hành nhúng – thời gian thực</a:t>
            </a:r>
            <a:b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(Hệ điều hành thời gian thực)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3ED967F-C0B4-4BC2-BFD6-B3B5528E5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791752"/>
            <a:ext cx="5112461" cy="328475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C76A81-39F5-4588-8440-F60952F1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48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 lnSpcReduction="10000"/>
          </a:bodyPr>
          <a:lstStyle/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4246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LINUX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A65F8-9002-457C-82DB-B65D1F5A6649}"/>
              </a:ext>
            </a:extLst>
          </p:cNvPr>
          <p:cNvSpPr/>
          <p:nvPr/>
        </p:nvSpPr>
        <p:spPr>
          <a:xfrm>
            <a:off x="2478505" y="2502568"/>
            <a:ext cx="7234990" cy="2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 Linux</a:t>
            </a:r>
          </a:p>
        </p:txBody>
      </p:sp>
    </p:spTree>
    <p:extLst>
      <p:ext uri="{BB962C8B-B14F-4D97-AF65-F5344CB8AC3E}">
        <p14:creationId xmlns:p14="http://schemas.microsoft.com/office/powerpoint/2010/main" val="274178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điểm: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/Application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</a:t>
            </a:r>
          </a:p>
        </p:txBody>
      </p:sp>
    </p:spTree>
    <p:extLst>
      <p:ext uri="{BB962C8B-B14F-4D97-AF65-F5344CB8AC3E}">
        <p14:creationId xmlns:p14="http://schemas.microsoft.com/office/powerpoint/2010/main" val="13951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T.47)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Assembly, C, C++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A8D8A-1852-4929-B066-BBC02B8F3C0B}"/>
              </a:ext>
            </a:extLst>
          </p:cNvPr>
          <p:cNvSpPr/>
          <p:nvPr/>
        </p:nvSpPr>
        <p:spPr>
          <a:xfrm>
            <a:off x="1367327" y="4930923"/>
            <a:ext cx="9468740" cy="116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KIT)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VXL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57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BE5F063-E4A8-466B-9369-5D1436D4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65" y="3692917"/>
            <a:ext cx="6909417" cy="25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546BBC7-FDF3-4966-8554-F58C4FCBE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326435"/>
            <a:ext cx="6882269" cy="42153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Blocked: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4320" lvl="1" indent="0">
              <a:buNone/>
            </a:pPr>
            <a:r>
              <a:rPr lang="en-US" sz="1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lvl="1" indent="0">
              <a:buNone/>
            </a:pP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 T.75)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78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C0DD-7443-47C9-8770-2195B4426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AEC3-0C56-487B-9B4C-85497AA2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245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09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(Binary digit)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IBM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8bit = 1 byte</a:t>
            </a:r>
          </a:p>
          <a:p>
            <a:pPr lvl="1"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nibble. Nibble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nibble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nibble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nibble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04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C++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Assembly, Ada..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 bit.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Kbyte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Mbyte</a:t>
            </a:r>
          </a:p>
          <a:p>
            <a:pPr marL="274320" lvl="1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0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C/C++: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59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C0DD-7443-47C9-8770-2195B4426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FAEC3-0C56-487B-9B4C-85497AA2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245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(task)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C6A3D3-9E49-4084-8C89-1C2BF1A76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60181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3388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48" y="346356"/>
            <a:ext cx="10058400" cy="655055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Interrupt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4DFEA4AE-55EB-4201-BC4A-033D5E9E0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332927"/>
            <a:ext cx="7023100" cy="4645374"/>
          </a:xfrm>
        </p:spPr>
      </p:pic>
    </p:spTree>
    <p:extLst>
      <p:ext uri="{BB962C8B-B14F-4D97-AF65-F5344CB8AC3E}">
        <p14:creationId xmlns:p14="http://schemas.microsoft.com/office/powerpoint/2010/main" val="372388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48" y="346356"/>
            <a:ext cx="10058400" cy="655055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Interrupt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A2536-04FA-4D09-9001-F51FDADB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443" y="1833173"/>
            <a:ext cx="4456309" cy="405079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“sleep”,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CC1FD3-3959-4562-839F-D2D47DCE19D8}"/>
              </a:ext>
            </a:extLst>
          </p:cNvPr>
          <p:cNvSpPr txBox="1">
            <a:spLocks/>
          </p:cNvSpPr>
          <p:nvPr/>
        </p:nvSpPr>
        <p:spPr>
          <a:xfrm>
            <a:off x="1361396" y="1833173"/>
            <a:ext cx="445630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Pooling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568D5-3CA3-4261-8654-0CBA11BFE548}"/>
              </a:ext>
            </a:extLst>
          </p:cNvPr>
          <p:cNvSpPr/>
          <p:nvPr/>
        </p:nvSpPr>
        <p:spPr>
          <a:xfrm>
            <a:off x="2186609" y="5883965"/>
            <a:ext cx="84463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(T.81) TLTK</a:t>
            </a:r>
          </a:p>
        </p:txBody>
      </p:sp>
    </p:spTree>
    <p:extLst>
      <p:ext uri="{BB962C8B-B14F-4D97-AF65-F5344CB8AC3E}">
        <p14:creationId xmlns:p14="http://schemas.microsoft.com/office/powerpoint/2010/main" val="72063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pMN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PMN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46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CPU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stack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CPU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(ISR)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CPU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B5: CPU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5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00" y="1667521"/>
            <a:ext cx="9968948" cy="4050792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Driver(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driver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(Application, HĐH,…)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Driver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62E10B-B6C2-4BAC-A592-13845E68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3" y="4162930"/>
            <a:ext cx="4341536" cy="23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Driver(1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Interrupt driver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ram,rom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cache)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Memory driver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 controller, MMU.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Driver(1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Bus: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on-board bus driver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driver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67556"/>
            <a:ext cx="10058400" cy="4050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(app)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2C0500-B58A-4B71-BA23-74C488EB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281" y="192595"/>
            <a:ext cx="3958258" cy="29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B28D-4645-416D-9037-B131FE2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9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Driver(1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FECB-3AAE-43CD-A169-81F344F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Bus: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on-board bus driver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driver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87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619</TotalTime>
  <Words>3332</Words>
  <Application>Microsoft Office PowerPoint</Application>
  <PresentationFormat>Widescreen</PresentationFormat>
  <Paragraphs>281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Rockwell</vt:lpstr>
      <vt:lpstr>Rockwell Condensed</vt:lpstr>
      <vt:lpstr>Rockwell Extra Bold</vt:lpstr>
      <vt:lpstr>Times New Roman</vt:lpstr>
      <vt:lpstr>TimesNewRoman</vt:lpstr>
      <vt:lpstr>Wingdings</vt:lpstr>
      <vt:lpstr>Wood Type</vt:lpstr>
      <vt:lpstr>Cơ sở phần mềm nhúng</vt:lpstr>
      <vt:lpstr>Tổng quan</vt:lpstr>
      <vt:lpstr>Tổng quan</vt:lpstr>
      <vt:lpstr>Đặc điểm của pMN</vt:lpstr>
      <vt:lpstr>Device Driver(trình điều khiển thiết bị)</vt:lpstr>
      <vt:lpstr>Device Driver(1 số ví dụ)</vt:lpstr>
      <vt:lpstr>Device Driver(1 số ví dụ)</vt:lpstr>
      <vt:lpstr>Application </vt:lpstr>
      <vt:lpstr>Device Driver(1 số ví dụ)</vt:lpstr>
      <vt:lpstr>Các thành phần chính trong 1 PMN</vt:lpstr>
      <vt:lpstr>Phát triển phần mềm cần gì</vt:lpstr>
      <vt:lpstr>Các bước biên dịch phần mềm trong IDE</vt:lpstr>
      <vt:lpstr>Lưu đồ phát triển phần mềm nhúng</vt:lpstr>
      <vt:lpstr>Quy trình biên dịch các file C.Trình</vt:lpstr>
      <vt:lpstr>Các bước biên dịch phần mềm trong IDE (Compiler)</vt:lpstr>
      <vt:lpstr>Các bước biên dịch phần mềm trong IDE (LINKing)</vt:lpstr>
      <vt:lpstr>Các bước biên dịch phần mềm trong IDE (RELOCATE)</vt:lpstr>
      <vt:lpstr>Hệ điều hành cho các HTN</vt:lpstr>
      <vt:lpstr>Đặc điểm chung của HĐH </vt:lpstr>
      <vt:lpstr>Hệ điều hành nhúng</vt:lpstr>
      <vt:lpstr>Hệ điều hành nhúng – thời gian thực</vt:lpstr>
      <vt:lpstr>Hệ điều hành nhúng – thời gian thực (Các dạng thời gian thực)</vt:lpstr>
      <vt:lpstr>Hệ điều hành nhúng – thời gian thực (Hệ điều hành thời gian thực)</vt:lpstr>
      <vt:lpstr>Hệ điều hành nhúng – thời gian thực (Hệ điều hành thời gian thực)</vt:lpstr>
      <vt:lpstr>Hệ điều hành nhúng – thời gian thực (Hệ điều hành thời gian thực)</vt:lpstr>
      <vt:lpstr>Hệ điều hành nhúng – thời gian thực (Hệ điều hành thời gian thực)</vt:lpstr>
      <vt:lpstr>Hệ điều hành nhúng – thời gian thực (Một số loại hình hđ)</vt:lpstr>
      <vt:lpstr>Hệ điều hành nhúng – LINUX </vt:lpstr>
      <vt:lpstr>Ưu/ nhược điểm của HTN có HĐH </vt:lpstr>
      <vt:lpstr>Tiến trình</vt:lpstr>
      <vt:lpstr>Vòng đời của Tiến trình</vt:lpstr>
      <vt:lpstr>Cơ bản về lập trình nhúng</vt:lpstr>
      <vt:lpstr>Biểu diễn số và dữ liệu</vt:lpstr>
      <vt:lpstr>Ngôn ngữ lập trình</vt:lpstr>
      <vt:lpstr>Ngôn ngữ lập trình</vt:lpstr>
      <vt:lpstr>Tác vụ và truyền thông giữa các tác vụ</vt:lpstr>
      <vt:lpstr>Các tác vụ (task)</vt:lpstr>
      <vt:lpstr>Xử lý tác vụ Pooling và Interrupt</vt:lpstr>
      <vt:lpstr>Xử lý tác vụ Pooling và Interrupt</vt:lpstr>
      <vt:lpstr>Quá trình xử lý ngắt</vt:lpstr>
      <vt:lpstr>Đặc điểm của c.trình ngắt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cường nguyễn</dc:creator>
  <cp:lastModifiedBy>cường nguyễn</cp:lastModifiedBy>
  <cp:revision>1</cp:revision>
  <dcterms:created xsi:type="dcterms:W3CDTF">2021-08-25T16:24:25Z</dcterms:created>
  <dcterms:modified xsi:type="dcterms:W3CDTF">2021-09-14T01:38:09Z</dcterms:modified>
</cp:coreProperties>
</file>