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86" r:id="rId15"/>
    <p:sldId id="270" r:id="rId16"/>
    <p:sldId id="271" r:id="rId17"/>
    <p:sldId id="272" r:id="rId18"/>
    <p:sldId id="273" r:id="rId19"/>
    <p:sldId id="274" r:id="rId20"/>
    <p:sldId id="275" r:id="rId21"/>
    <p:sldId id="276" r:id="rId22"/>
    <p:sldId id="277" r:id="rId23"/>
    <p:sldId id="279" r:id="rId24"/>
    <p:sldId id="280" r:id="rId25"/>
    <p:sldId id="282" r:id="rId26"/>
    <p:sldId id="283" r:id="rId27"/>
    <p:sldId id="284" r:id="rId28"/>
    <p:sldId id="285" r:id="rId29"/>
    <p:sldId id="288" r:id="rId30"/>
    <p:sldId id="287" r:id="rId31"/>
    <p:sldId id="290" r:id="rId32"/>
    <p:sldId id="289" r:id="rId33"/>
    <p:sldId id="291" r:id="rId34"/>
    <p:sldId id="293" r:id="rId35"/>
    <p:sldId id="294" r:id="rId36"/>
    <p:sldId id="295" r:id="rId37"/>
    <p:sldId id="296" r:id="rId38"/>
    <p:sldId id="292" r:id="rId39"/>
    <p:sldId id="297" r:id="rId40"/>
    <p:sldId id="298"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0AAAF5-A593-4E99-87B1-E77C4DAF5EC3}" v="5" dt="2021-09-21T00:43:48.2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5" d="100"/>
          <a:sy n="105" d="100"/>
        </p:scale>
        <p:origin x="6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ường nguyễn" userId="ca11ea2e2c9e006c" providerId="LiveId" clId="{DC0AAAF5-A593-4E99-87B1-E77C4DAF5EC3}"/>
    <pc:docChg chg="undo custSel addSld delSld modSld sldOrd">
      <pc:chgData name="cường nguyễn" userId="ca11ea2e2c9e006c" providerId="LiveId" clId="{DC0AAAF5-A593-4E99-87B1-E77C4DAF5EC3}" dt="2021-09-23T07:00:40.714" v="16156"/>
      <pc:docMkLst>
        <pc:docMk/>
      </pc:docMkLst>
      <pc:sldChg chg="modSp mod">
        <pc:chgData name="cường nguyễn" userId="ca11ea2e2c9e006c" providerId="LiveId" clId="{DC0AAAF5-A593-4E99-87B1-E77C4DAF5EC3}" dt="2021-09-04T15:55:19.545" v="73" actId="255"/>
        <pc:sldMkLst>
          <pc:docMk/>
          <pc:sldMk cId="158241292" sldId="256"/>
        </pc:sldMkLst>
        <pc:spChg chg="mod">
          <ac:chgData name="cường nguyễn" userId="ca11ea2e2c9e006c" providerId="LiveId" clId="{DC0AAAF5-A593-4E99-87B1-E77C4DAF5EC3}" dt="2021-09-04T15:55:19.545" v="73" actId="255"/>
          <ac:spMkLst>
            <pc:docMk/>
            <pc:sldMk cId="158241292" sldId="256"/>
            <ac:spMk id="2" creationId="{E1429947-EA7F-4921-A78E-3E54C5CB184F}"/>
          </ac:spMkLst>
        </pc:spChg>
      </pc:sldChg>
      <pc:sldChg chg="modSp new mod">
        <pc:chgData name="cường nguyễn" userId="ca11ea2e2c9e006c" providerId="LiveId" clId="{DC0AAAF5-A593-4E99-87B1-E77C4DAF5EC3}" dt="2021-09-04T16:01:29.299" v="1110" actId="20577"/>
        <pc:sldMkLst>
          <pc:docMk/>
          <pc:sldMk cId="2091486052" sldId="257"/>
        </pc:sldMkLst>
        <pc:spChg chg="mod">
          <ac:chgData name="cường nguyễn" userId="ca11ea2e2c9e006c" providerId="LiveId" clId="{DC0AAAF5-A593-4E99-87B1-E77C4DAF5EC3}" dt="2021-09-04T15:56:35.993" v="99" actId="20577"/>
          <ac:spMkLst>
            <pc:docMk/>
            <pc:sldMk cId="2091486052" sldId="257"/>
            <ac:spMk id="2" creationId="{4194A923-7170-4ABE-904D-97CF610B8DF3}"/>
          </ac:spMkLst>
        </pc:spChg>
        <pc:spChg chg="mod">
          <ac:chgData name="cường nguyễn" userId="ca11ea2e2c9e006c" providerId="LiveId" clId="{DC0AAAF5-A593-4E99-87B1-E77C4DAF5EC3}" dt="2021-09-04T16:01:29.299" v="1110" actId="20577"/>
          <ac:spMkLst>
            <pc:docMk/>
            <pc:sldMk cId="2091486052" sldId="257"/>
            <ac:spMk id="3" creationId="{B6854CE7-4F8C-419E-8F6F-3F97BF7CC92D}"/>
          </ac:spMkLst>
        </pc:spChg>
      </pc:sldChg>
      <pc:sldChg chg="modSp add mod">
        <pc:chgData name="cường nguyễn" userId="ca11ea2e2c9e006c" providerId="LiveId" clId="{DC0AAAF5-A593-4E99-87B1-E77C4DAF5EC3}" dt="2021-09-17T02:22:59.847" v="15600" actId="20577"/>
        <pc:sldMkLst>
          <pc:docMk/>
          <pc:sldMk cId="3783904923" sldId="258"/>
        </pc:sldMkLst>
        <pc:spChg chg="mod">
          <ac:chgData name="cường nguyễn" userId="ca11ea2e2c9e006c" providerId="LiveId" clId="{DC0AAAF5-A593-4E99-87B1-E77C4DAF5EC3}" dt="2021-09-04T16:01:39.593" v="1128" actId="2711"/>
          <ac:spMkLst>
            <pc:docMk/>
            <pc:sldMk cId="3783904923" sldId="258"/>
            <ac:spMk id="2" creationId="{4194A923-7170-4ABE-904D-97CF610B8DF3}"/>
          </ac:spMkLst>
        </pc:spChg>
        <pc:spChg chg="mod">
          <ac:chgData name="cường nguyễn" userId="ca11ea2e2c9e006c" providerId="LiveId" clId="{DC0AAAF5-A593-4E99-87B1-E77C4DAF5EC3}" dt="2021-09-17T02:22:59.847" v="15600" actId="20577"/>
          <ac:spMkLst>
            <pc:docMk/>
            <pc:sldMk cId="3783904923" sldId="258"/>
            <ac:spMk id="3" creationId="{B6854CE7-4F8C-419E-8F6F-3F97BF7CC92D}"/>
          </ac:spMkLst>
        </pc:spChg>
      </pc:sldChg>
      <pc:sldChg chg="modSp add mod">
        <pc:chgData name="cường nguyễn" userId="ca11ea2e2c9e006c" providerId="LiveId" clId="{DC0AAAF5-A593-4E99-87B1-E77C4DAF5EC3}" dt="2021-09-04T16:08:04.257" v="3042" actId="5793"/>
        <pc:sldMkLst>
          <pc:docMk/>
          <pc:sldMk cId="4096407908" sldId="259"/>
        </pc:sldMkLst>
        <pc:spChg chg="mod">
          <ac:chgData name="cường nguyễn" userId="ca11ea2e2c9e006c" providerId="LiveId" clId="{DC0AAAF5-A593-4E99-87B1-E77C4DAF5EC3}" dt="2021-09-04T16:05:06.617" v="2087" actId="20577"/>
          <ac:spMkLst>
            <pc:docMk/>
            <pc:sldMk cId="4096407908" sldId="259"/>
            <ac:spMk id="2" creationId="{4194A923-7170-4ABE-904D-97CF610B8DF3}"/>
          </ac:spMkLst>
        </pc:spChg>
        <pc:spChg chg="mod">
          <ac:chgData name="cường nguyễn" userId="ca11ea2e2c9e006c" providerId="LiveId" clId="{DC0AAAF5-A593-4E99-87B1-E77C4DAF5EC3}" dt="2021-09-04T16:08:04.257" v="3042" actId="5793"/>
          <ac:spMkLst>
            <pc:docMk/>
            <pc:sldMk cId="4096407908" sldId="259"/>
            <ac:spMk id="3" creationId="{B6854CE7-4F8C-419E-8F6F-3F97BF7CC92D}"/>
          </ac:spMkLst>
        </pc:spChg>
      </pc:sldChg>
      <pc:sldChg chg="addSp modSp add mod setBg modNotesTx">
        <pc:chgData name="cường nguyễn" userId="ca11ea2e2c9e006c" providerId="LiveId" clId="{DC0AAAF5-A593-4E99-87B1-E77C4DAF5EC3}" dt="2021-09-04T16:15:20.471" v="4024" actId="20577"/>
        <pc:sldMkLst>
          <pc:docMk/>
          <pc:sldMk cId="3250632357" sldId="260"/>
        </pc:sldMkLst>
        <pc:spChg chg="mod">
          <ac:chgData name="cường nguyễn" userId="ca11ea2e2c9e006c" providerId="LiveId" clId="{DC0AAAF5-A593-4E99-87B1-E77C4DAF5EC3}" dt="2021-09-04T16:10:27.780" v="3194" actId="26606"/>
          <ac:spMkLst>
            <pc:docMk/>
            <pc:sldMk cId="3250632357" sldId="260"/>
            <ac:spMk id="2" creationId="{4194A923-7170-4ABE-904D-97CF610B8DF3}"/>
          </ac:spMkLst>
        </pc:spChg>
        <pc:spChg chg="mod ord">
          <ac:chgData name="cường nguyễn" userId="ca11ea2e2c9e006c" providerId="LiveId" clId="{DC0AAAF5-A593-4E99-87B1-E77C4DAF5EC3}" dt="2021-09-04T16:15:20.471" v="4024" actId="20577"/>
          <ac:spMkLst>
            <pc:docMk/>
            <pc:sldMk cId="3250632357" sldId="260"/>
            <ac:spMk id="3" creationId="{B6854CE7-4F8C-419E-8F6F-3F97BF7CC92D}"/>
          </ac:spMkLst>
        </pc:spChg>
        <pc:spChg chg="add">
          <ac:chgData name="cường nguyễn" userId="ca11ea2e2c9e006c" providerId="LiveId" clId="{DC0AAAF5-A593-4E99-87B1-E77C4DAF5EC3}" dt="2021-09-04T16:10:27.780" v="3194" actId="26606"/>
          <ac:spMkLst>
            <pc:docMk/>
            <pc:sldMk cId="3250632357" sldId="260"/>
            <ac:spMk id="10" creationId="{F3AF35CD-DA30-4E34-B0F3-32C27766DA05}"/>
          </ac:spMkLst>
        </pc:spChg>
        <pc:grpChg chg="add">
          <ac:chgData name="cường nguyễn" userId="ca11ea2e2c9e006c" providerId="LiveId" clId="{DC0AAAF5-A593-4E99-87B1-E77C4DAF5EC3}" dt="2021-09-04T16:10:27.780" v="3194" actId="26606"/>
          <ac:grpSpMkLst>
            <pc:docMk/>
            <pc:sldMk cId="3250632357" sldId="260"/>
            <ac:grpSpMk id="12" creationId="{BCFC42DC-2C46-47C4-BC61-530557385DBD}"/>
          </ac:grpSpMkLst>
        </pc:grpChg>
        <pc:picChg chg="add mod">
          <ac:chgData name="cường nguyễn" userId="ca11ea2e2c9e006c" providerId="LiveId" clId="{DC0AAAF5-A593-4E99-87B1-E77C4DAF5EC3}" dt="2021-09-04T16:10:34.895" v="3196" actId="14100"/>
          <ac:picMkLst>
            <pc:docMk/>
            <pc:sldMk cId="3250632357" sldId="260"/>
            <ac:picMk id="5" creationId="{83572E4E-EE88-4D49-920D-6174E82EBFDC}"/>
          </ac:picMkLst>
        </pc:picChg>
      </pc:sldChg>
      <pc:sldChg chg="addSp delSp modSp add mod modNotesTx">
        <pc:chgData name="cường nguyễn" userId="ca11ea2e2c9e006c" providerId="LiveId" clId="{DC0AAAF5-A593-4E99-87B1-E77C4DAF5EC3}" dt="2021-09-04T16:19:47.657" v="4162" actId="20577"/>
        <pc:sldMkLst>
          <pc:docMk/>
          <pc:sldMk cId="464587980" sldId="261"/>
        </pc:sldMkLst>
        <pc:spChg chg="mod">
          <ac:chgData name="cường nguyễn" userId="ca11ea2e2c9e006c" providerId="LiveId" clId="{DC0AAAF5-A593-4E99-87B1-E77C4DAF5EC3}" dt="2021-09-04T16:19:26.671" v="4161" actId="20577"/>
          <ac:spMkLst>
            <pc:docMk/>
            <pc:sldMk cId="464587980" sldId="261"/>
            <ac:spMk id="3" creationId="{B6854CE7-4F8C-419E-8F6F-3F97BF7CC92D}"/>
          </ac:spMkLst>
        </pc:spChg>
        <pc:picChg chg="del">
          <ac:chgData name="cường nguyễn" userId="ca11ea2e2c9e006c" providerId="LiveId" clId="{DC0AAAF5-A593-4E99-87B1-E77C4DAF5EC3}" dt="2021-09-04T16:18:19.196" v="4026" actId="478"/>
          <ac:picMkLst>
            <pc:docMk/>
            <pc:sldMk cId="464587980" sldId="261"/>
            <ac:picMk id="5" creationId="{83572E4E-EE88-4D49-920D-6174E82EBFDC}"/>
          </ac:picMkLst>
        </pc:picChg>
        <pc:picChg chg="add mod">
          <ac:chgData name="cường nguyễn" userId="ca11ea2e2c9e006c" providerId="LiveId" clId="{DC0AAAF5-A593-4E99-87B1-E77C4DAF5EC3}" dt="2021-09-04T16:18:26.170" v="4029" actId="14100"/>
          <ac:picMkLst>
            <pc:docMk/>
            <pc:sldMk cId="464587980" sldId="261"/>
            <ac:picMk id="6" creationId="{3F26CD63-C603-4751-BC47-128C0A10B4DB}"/>
          </ac:picMkLst>
        </pc:picChg>
      </pc:sldChg>
      <pc:sldChg chg="addSp delSp modSp add mod">
        <pc:chgData name="cường nguyễn" userId="ca11ea2e2c9e006c" providerId="LiveId" clId="{DC0AAAF5-A593-4E99-87B1-E77C4DAF5EC3}" dt="2021-09-04T16:20:30.129" v="4212" actId="20577"/>
        <pc:sldMkLst>
          <pc:docMk/>
          <pc:sldMk cId="2589995696" sldId="262"/>
        </pc:sldMkLst>
        <pc:spChg chg="mod">
          <ac:chgData name="cường nguyễn" userId="ca11ea2e2c9e006c" providerId="LiveId" clId="{DC0AAAF5-A593-4E99-87B1-E77C4DAF5EC3}" dt="2021-09-04T16:20:30.129" v="4212" actId="20577"/>
          <ac:spMkLst>
            <pc:docMk/>
            <pc:sldMk cId="2589995696" sldId="262"/>
            <ac:spMk id="3" creationId="{B6854CE7-4F8C-419E-8F6F-3F97BF7CC92D}"/>
          </ac:spMkLst>
        </pc:spChg>
        <pc:picChg chg="add mod">
          <ac:chgData name="cường nguyễn" userId="ca11ea2e2c9e006c" providerId="LiveId" clId="{DC0AAAF5-A593-4E99-87B1-E77C4DAF5EC3}" dt="2021-09-04T16:20:22.055" v="4166" actId="1076"/>
          <ac:picMkLst>
            <pc:docMk/>
            <pc:sldMk cId="2589995696" sldId="262"/>
            <ac:picMk id="5" creationId="{64B38676-78E2-4C7F-8060-5CE27B3D2E1B}"/>
          </ac:picMkLst>
        </pc:picChg>
        <pc:picChg chg="del">
          <ac:chgData name="cường nguyễn" userId="ca11ea2e2c9e006c" providerId="LiveId" clId="{DC0AAAF5-A593-4E99-87B1-E77C4DAF5EC3}" dt="2021-09-04T16:20:17.082" v="4164" actId="478"/>
          <ac:picMkLst>
            <pc:docMk/>
            <pc:sldMk cId="2589995696" sldId="262"/>
            <ac:picMk id="6" creationId="{3F26CD63-C603-4751-BC47-128C0A10B4DB}"/>
          </ac:picMkLst>
        </pc:picChg>
      </pc:sldChg>
      <pc:sldChg chg="addSp delSp modSp add mod ord modNotesTx">
        <pc:chgData name="cường nguyễn" userId="ca11ea2e2c9e006c" providerId="LiveId" clId="{DC0AAAF5-A593-4E99-87B1-E77C4DAF5EC3}" dt="2021-09-04T16:24:02.103" v="4434" actId="20577"/>
        <pc:sldMkLst>
          <pc:docMk/>
          <pc:sldMk cId="4032721591" sldId="263"/>
        </pc:sldMkLst>
        <pc:spChg chg="mod">
          <ac:chgData name="cường nguyễn" userId="ca11ea2e2c9e006c" providerId="LiveId" clId="{DC0AAAF5-A593-4E99-87B1-E77C4DAF5EC3}" dt="2021-09-04T16:23:41.544" v="4363" actId="20577"/>
          <ac:spMkLst>
            <pc:docMk/>
            <pc:sldMk cId="4032721591" sldId="263"/>
            <ac:spMk id="3" creationId="{B6854CE7-4F8C-419E-8F6F-3F97BF7CC92D}"/>
          </ac:spMkLst>
        </pc:spChg>
        <pc:picChg chg="del">
          <ac:chgData name="cường nguyễn" userId="ca11ea2e2c9e006c" providerId="LiveId" clId="{DC0AAAF5-A593-4E99-87B1-E77C4DAF5EC3}" dt="2021-09-04T16:21:35.195" v="4228" actId="478"/>
          <ac:picMkLst>
            <pc:docMk/>
            <pc:sldMk cId="4032721591" sldId="263"/>
            <ac:picMk id="5" creationId="{83572E4E-EE88-4D49-920D-6174E82EBFDC}"/>
          </ac:picMkLst>
        </pc:picChg>
        <pc:picChg chg="add mod">
          <ac:chgData name="cường nguyễn" userId="ca11ea2e2c9e006c" providerId="LiveId" clId="{DC0AAAF5-A593-4E99-87B1-E77C4DAF5EC3}" dt="2021-09-04T16:21:38.173" v="4230" actId="1076"/>
          <ac:picMkLst>
            <pc:docMk/>
            <pc:sldMk cId="4032721591" sldId="263"/>
            <ac:picMk id="6" creationId="{EF6A286E-2033-4699-8309-67F1EB74B7D4}"/>
          </ac:picMkLst>
        </pc:picChg>
      </pc:sldChg>
      <pc:sldChg chg="addSp delSp modSp add mod">
        <pc:chgData name="cường nguyễn" userId="ca11ea2e2c9e006c" providerId="LiveId" clId="{DC0AAAF5-A593-4E99-87B1-E77C4DAF5EC3}" dt="2021-09-04T16:28:39.896" v="5041" actId="20577"/>
        <pc:sldMkLst>
          <pc:docMk/>
          <pc:sldMk cId="838530250" sldId="264"/>
        </pc:sldMkLst>
        <pc:spChg chg="mod">
          <ac:chgData name="cường nguyễn" userId="ca11ea2e2c9e006c" providerId="LiveId" clId="{DC0AAAF5-A593-4E99-87B1-E77C4DAF5EC3}" dt="2021-09-04T16:28:39.896" v="5041" actId="20577"/>
          <ac:spMkLst>
            <pc:docMk/>
            <pc:sldMk cId="838530250" sldId="264"/>
            <ac:spMk id="3" creationId="{B6854CE7-4F8C-419E-8F6F-3F97BF7CC92D}"/>
          </ac:spMkLst>
        </pc:spChg>
        <pc:picChg chg="add mod">
          <ac:chgData name="cường nguyễn" userId="ca11ea2e2c9e006c" providerId="LiveId" clId="{DC0AAAF5-A593-4E99-87B1-E77C4DAF5EC3}" dt="2021-09-04T16:24:27.485" v="4449" actId="1076"/>
          <ac:picMkLst>
            <pc:docMk/>
            <pc:sldMk cId="838530250" sldId="264"/>
            <ac:picMk id="5" creationId="{42A4623F-7673-4C22-A847-C5838F8B6E8E}"/>
          </ac:picMkLst>
        </pc:picChg>
        <pc:picChg chg="del">
          <ac:chgData name="cường nguyễn" userId="ca11ea2e2c9e006c" providerId="LiveId" clId="{DC0AAAF5-A593-4E99-87B1-E77C4DAF5EC3}" dt="2021-09-04T16:24:25.719" v="4447" actId="478"/>
          <ac:picMkLst>
            <pc:docMk/>
            <pc:sldMk cId="838530250" sldId="264"/>
            <ac:picMk id="6" creationId="{EF6A286E-2033-4699-8309-67F1EB74B7D4}"/>
          </ac:picMkLst>
        </pc:picChg>
      </pc:sldChg>
      <pc:sldChg chg="addSp delSp modSp add mod">
        <pc:chgData name="cường nguyễn" userId="ca11ea2e2c9e006c" providerId="LiveId" clId="{DC0AAAF5-A593-4E99-87B1-E77C4DAF5EC3}" dt="2021-09-04T16:32:19.133" v="5434" actId="1076"/>
        <pc:sldMkLst>
          <pc:docMk/>
          <pc:sldMk cId="219162987" sldId="265"/>
        </pc:sldMkLst>
        <pc:spChg chg="mod">
          <ac:chgData name="cường nguyễn" userId="ca11ea2e2c9e006c" providerId="LiveId" clId="{DC0AAAF5-A593-4E99-87B1-E77C4DAF5EC3}" dt="2021-09-04T16:32:03.043" v="5430" actId="20577"/>
          <ac:spMkLst>
            <pc:docMk/>
            <pc:sldMk cId="219162987" sldId="265"/>
            <ac:spMk id="3" creationId="{B6854CE7-4F8C-419E-8F6F-3F97BF7CC92D}"/>
          </ac:spMkLst>
        </pc:spChg>
        <pc:picChg chg="del">
          <ac:chgData name="cường nguyễn" userId="ca11ea2e2c9e006c" providerId="LiveId" clId="{DC0AAAF5-A593-4E99-87B1-E77C4DAF5EC3}" dt="2021-09-04T16:32:15.973" v="5431" actId="478"/>
          <ac:picMkLst>
            <pc:docMk/>
            <pc:sldMk cId="219162987" sldId="265"/>
            <ac:picMk id="5" creationId="{42A4623F-7673-4C22-A847-C5838F8B6E8E}"/>
          </ac:picMkLst>
        </pc:picChg>
        <pc:picChg chg="add mod">
          <ac:chgData name="cường nguyễn" userId="ca11ea2e2c9e006c" providerId="LiveId" clId="{DC0AAAF5-A593-4E99-87B1-E77C4DAF5EC3}" dt="2021-09-04T16:32:19.133" v="5434" actId="1076"/>
          <ac:picMkLst>
            <pc:docMk/>
            <pc:sldMk cId="219162987" sldId="265"/>
            <ac:picMk id="6" creationId="{3BCE5A98-C8D9-4637-86A9-50AF6CF44C81}"/>
          </ac:picMkLst>
        </pc:picChg>
      </pc:sldChg>
      <pc:sldChg chg="add del">
        <pc:chgData name="cường nguyễn" userId="ca11ea2e2c9e006c" providerId="LiveId" clId="{DC0AAAF5-A593-4E99-87B1-E77C4DAF5EC3}" dt="2021-09-04T16:37:33.362" v="5439" actId="2696"/>
        <pc:sldMkLst>
          <pc:docMk/>
          <pc:sldMk cId="1141310983" sldId="266"/>
        </pc:sldMkLst>
      </pc:sldChg>
      <pc:sldChg chg="modSp add mod ord">
        <pc:chgData name="cường nguyễn" userId="ca11ea2e2c9e006c" providerId="LiveId" clId="{DC0AAAF5-A593-4E99-87B1-E77C4DAF5EC3}" dt="2021-09-04T16:51:59.022" v="6820" actId="27636"/>
        <pc:sldMkLst>
          <pc:docMk/>
          <pc:sldMk cId="187313823" sldId="267"/>
        </pc:sldMkLst>
        <pc:spChg chg="mod">
          <ac:chgData name="cường nguyễn" userId="ca11ea2e2c9e006c" providerId="LiveId" clId="{DC0AAAF5-A593-4E99-87B1-E77C4DAF5EC3}" dt="2021-09-04T16:37:38.554" v="5473" actId="20577"/>
          <ac:spMkLst>
            <pc:docMk/>
            <pc:sldMk cId="187313823" sldId="267"/>
            <ac:spMk id="2" creationId="{4194A923-7170-4ABE-904D-97CF610B8DF3}"/>
          </ac:spMkLst>
        </pc:spChg>
        <pc:spChg chg="mod">
          <ac:chgData name="cường nguyễn" userId="ca11ea2e2c9e006c" providerId="LiveId" clId="{DC0AAAF5-A593-4E99-87B1-E77C4DAF5EC3}" dt="2021-09-04T16:51:59.022" v="6820" actId="27636"/>
          <ac:spMkLst>
            <pc:docMk/>
            <pc:sldMk cId="187313823" sldId="267"/>
            <ac:spMk id="3" creationId="{B6854CE7-4F8C-419E-8F6F-3F97BF7CC92D}"/>
          </ac:spMkLst>
        </pc:spChg>
      </pc:sldChg>
      <pc:sldChg chg="addSp modSp add mod">
        <pc:chgData name="cường nguyễn" userId="ca11ea2e2c9e006c" providerId="LiveId" clId="{DC0AAAF5-A593-4E99-87B1-E77C4DAF5EC3}" dt="2021-09-04T16:53:50.464" v="6844" actId="1076"/>
        <pc:sldMkLst>
          <pc:docMk/>
          <pc:sldMk cId="1257392824" sldId="268"/>
        </pc:sldMkLst>
        <pc:spChg chg="mod">
          <ac:chgData name="cường nguyễn" userId="ca11ea2e2c9e006c" providerId="LiveId" clId="{DC0AAAF5-A593-4E99-87B1-E77C4DAF5EC3}" dt="2021-09-04T16:53:06.440" v="6841" actId="27636"/>
          <ac:spMkLst>
            <pc:docMk/>
            <pc:sldMk cId="1257392824" sldId="268"/>
            <ac:spMk id="3" creationId="{B6854CE7-4F8C-419E-8F6F-3F97BF7CC92D}"/>
          </ac:spMkLst>
        </pc:spChg>
        <pc:picChg chg="add mod">
          <ac:chgData name="cường nguyễn" userId="ca11ea2e2c9e006c" providerId="LiveId" clId="{DC0AAAF5-A593-4E99-87B1-E77C4DAF5EC3}" dt="2021-09-04T16:53:50.464" v="6844" actId="1076"/>
          <ac:picMkLst>
            <pc:docMk/>
            <pc:sldMk cId="1257392824" sldId="268"/>
            <ac:picMk id="5" creationId="{338EEA06-C643-4E57-A662-01A98D9DE817}"/>
          </ac:picMkLst>
        </pc:picChg>
      </pc:sldChg>
      <pc:sldChg chg="addSp delSp add mod ord">
        <pc:chgData name="cường nguyễn" userId="ca11ea2e2c9e006c" providerId="LiveId" clId="{DC0AAAF5-A593-4E99-87B1-E77C4DAF5EC3}" dt="2021-09-07T03:24:35.178" v="11381" actId="22"/>
        <pc:sldMkLst>
          <pc:docMk/>
          <pc:sldMk cId="1406101298" sldId="269"/>
        </pc:sldMkLst>
        <pc:picChg chg="add del">
          <ac:chgData name="cường nguyễn" userId="ca11ea2e2c9e006c" providerId="LiveId" clId="{DC0AAAF5-A593-4E99-87B1-E77C4DAF5EC3}" dt="2021-09-07T03:24:35.178" v="11381" actId="22"/>
          <ac:picMkLst>
            <pc:docMk/>
            <pc:sldMk cId="1406101298" sldId="269"/>
            <ac:picMk id="5" creationId="{E6FD0502-1CED-42B6-8E91-F1559FB56E68}"/>
          </ac:picMkLst>
        </pc:picChg>
      </pc:sldChg>
      <pc:sldChg chg="modSp add mod">
        <pc:chgData name="cường nguyễn" userId="ca11ea2e2c9e006c" providerId="LiveId" clId="{DC0AAAF5-A593-4E99-87B1-E77C4DAF5EC3}" dt="2021-09-05T03:04:21.363" v="7977" actId="20577"/>
        <pc:sldMkLst>
          <pc:docMk/>
          <pc:sldMk cId="1003342727" sldId="270"/>
        </pc:sldMkLst>
        <pc:spChg chg="mod">
          <ac:chgData name="cường nguyễn" userId="ca11ea2e2c9e006c" providerId="LiveId" clId="{DC0AAAF5-A593-4E99-87B1-E77C4DAF5EC3}" dt="2021-09-04T16:56:05.719" v="6865" actId="20577"/>
          <ac:spMkLst>
            <pc:docMk/>
            <pc:sldMk cId="1003342727" sldId="270"/>
            <ac:spMk id="2" creationId="{4194A923-7170-4ABE-904D-97CF610B8DF3}"/>
          </ac:spMkLst>
        </pc:spChg>
        <pc:spChg chg="mod">
          <ac:chgData name="cường nguyễn" userId="ca11ea2e2c9e006c" providerId="LiveId" clId="{DC0AAAF5-A593-4E99-87B1-E77C4DAF5EC3}" dt="2021-09-05T03:04:21.363" v="7977" actId="20577"/>
          <ac:spMkLst>
            <pc:docMk/>
            <pc:sldMk cId="1003342727" sldId="270"/>
            <ac:spMk id="3" creationId="{B6854CE7-4F8C-419E-8F6F-3F97BF7CC92D}"/>
          </ac:spMkLst>
        </pc:spChg>
      </pc:sldChg>
      <pc:sldChg chg="addSp modSp add mod">
        <pc:chgData name="cường nguyễn" userId="ca11ea2e2c9e006c" providerId="LiveId" clId="{DC0AAAF5-A593-4E99-87B1-E77C4DAF5EC3}" dt="2021-09-05T03:05:38.792" v="7985" actId="14100"/>
        <pc:sldMkLst>
          <pc:docMk/>
          <pc:sldMk cId="3797775032" sldId="271"/>
        </pc:sldMkLst>
        <pc:spChg chg="mod">
          <ac:chgData name="cường nguyễn" userId="ca11ea2e2c9e006c" providerId="LiveId" clId="{DC0AAAF5-A593-4E99-87B1-E77C4DAF5EC3}" dt="2021-09-05T03:05:38.792" v="7985" actId="14100"/>
          <ac:spMkLst>
            <pc:docMk/>
            <pc:sldMk cId="3797775032" sldId="271"/>
            <ac:spMk id="3" creationId="{B6854CE7-4F8C-419E-8F6F-3F97BF7CC92D}"/>
          </ac:spMkLst>
        </pc:spChg>
        <pc:picChg chg="add mod">
          <ac:chgData name="cường nguyễn" userId="ca11ea2e2c9e006c" providerId="LiveId" clId="{DC0AAAF5-A593-4E99-87B1-E77C4DAF5EC3}" dt="2021-09-05T03:05:23.615" v="7984" actId="1076"/>
          <ac:picMkLst>
            <pc:docMk/>
            <pc:sldMk cId="3797775032" sldId="271"/>
            <ac:picMk id="5" creationId="{33385756-E1EB-4830-9603-950F0732B45A}"/>
          </ac:picMkLst>
        </pc:picChg>
      </pc:sldChg>
      <pc:sldChg chg="addSp delSp modSp add mod modNotesTx">
        <pc:chgData name="cường nguyễn" userId="ca11ea2e2c9e006c" providerId="LiveId" clId="{DC0AAAF5-A593-4E99-87B1-E77C4DAF5EC3}" dt="2021-09-05T03:07:16.637" v="8116" actId="20577"/>
        <pc:sldMkLst>
          <pc:docMk/>
          <pc:sldMk cId="1648084503" sldId="272"/>
        </pc:sldMkLst>
        <pc:spChg chg="mod">
          <ac:chgData name="cường nguyễn" userId="ca11ea2e2c9e006c" providerId="LiveId" clId="{DC0AAAF5-A593-4E99-87B1-E77C4DAF5EC3}" dt="2021-09-05T03:06:40.182" v="8034" actId="20577"/>
          <ac:spMkLst>
            <pc:docMk/>
            <pc:sldMk cId="1648084503" sldId="272"/>
            <ac:spMk id="2" creationId="{4194A923-7170-4ABE-904D-97CF610B8DF3}"/>
          </ac:spMkLst>
        </pc:spChg>
        <pc:spChg chg="mod">
          <ac:chgData name="cường nguyễn" userId="ca11ea2e2c9e006c" providerId="LiveId" clId="{DC0AAAF5-A593-4E99-87B1-E77C4DAF5EC3}" dt="2021-09-05T03:06:43.550" v="8036" actId="27636"/>
          <ac:spMkLst>
            <pc:docMk/>
            <pc:sldMk cId="1648084503" sldId="272"/>
            <ac:spMk id="3" creationId="{B6854CE7-4F8C-419E-8F6F-3F97BF7CC92D}"/>
          </ac:spMkLst>
        </pc:spChg>
        <pc:picChg chg="del">
          <ac:chgData name="cường nguyễn" userId="ca11ea2e2c9e006c" providerId="LiveId" clId="{DC0AAAF5-A593-4E99-87B1-E77C4DAF5EC3}" dt="2021-09-05T03:06:33.033" v="8027" actId="478"/>
          <ac:picMkLst>
            <pc:docMk/>
            <pc:sldMk cId="1648084503" sldId="272"/>
            <ac:picMk id="5" creationId="{33385756-E1EB-4830-9603-950F0732B45A}"/>
          </ac:picMkLst>
        </pc:picChg>
        <pc:picChg chg="add mod">
          <ac:chgData name="cường nguyễn" userId="ca11ea2e2c9e006c" providerId="LiveId" clId="{DC0AAAF5-A593-4E99-87B1-E77C4DAF5EC3}" dt="2021-09-05T03:07:00.861" v="8038" actId="1076"/>
          <ac:picMkLst>
            <pc:docMk/>
            <pc:sldMk cId="1648084503" sldId="272"/>
            <ac:picMk id="6" creationId="{019F42FB-189F-49B3-ADD9-5569AD1A2651}"/>
          </ac:picMkLst>
        </pc:picChg>
      </pc:sldChg>
      <pc:sldChg chg="addSp delSp modSp add mod modNotesTx">
        <pc:chgData name="cường nguyễn" userId="ca11ea2e2c9e006c" providerId="LiveId" clId="{DC0AAAF5-A593-4E99-87B1-E77C4DAF5EC3}" dt="2021-09-05T03:07:48.986" v="8169" actId="20577"/>
        <pc:sldMkLst>
          <pc:docMk/>
          <pc:sldMk cId="1250988249" sldId="273"/>
        </pc:sldMkLst>
        <pc:picChg chg="add mod">
          <ac:chgData name="cường nguyễn" userId="ca11ea2e2c9e006c" providerId="LiveId" clId="{DC0AAAF5-A593-4E99-87B1-E77C4DAF5EC3}" dt="2021-09-05T03:07:41.755" v="8120" actId="1076"/>
          <ac:picMkLst>
            <pc:docMk/>
            <pc:sldMk cId="1250988249" sldId="273"/>
            <ac:picMk id="5" creationId="{8340A2BA-3870-4739-965D-59F855918A53}"/>
          </ac:picMkLst>
        </pc:picChg>
        <pc:picChg chg="del">
          <ac:chgData name="cường nguyễn" userId="ca11ea2e2c9e006c" providerId="LiveId" clId="{DC0AAAF5-A593-4E99-87B1-E77C4DAF5EC3}" dt="2021-09-05T03:07:38.910" v="8118" actId="478"/>
          <ac:picMkLst>
            <pc:docMk/>
            <pc:sldMk cId="1250988249" sldId="273"/>
            <ac:picMk id="6" creationId="{019F42FB-189F-49B3-ADD9-5569AD1A2651}"/>
          </ac:picMkLst>
        </pc:picChg>
      </pc:sldChg>
      <pc:sldChg chg="addSp delSp modSp add mod modNotesTx">
        <pc:chgData name="cường nguyễn" userId="ca11ea2e2c9e006c" providerId="LiveId" clId="{DC0AAAF5-A593-4E99-87B1-E77C4DAF5EC3}" dt="2021-09-05T03:08:49.336" v="8225" actId="20577"/>
        <pc:sldMkLst>
          <pc:docMk/>
          <pc:sldMk cId="2080454601" sldId="274"/>
        </pc:sldMkLst>
        <pc:picChg chg="del">
          <ac:chgData name="cường nguyễn" userId="ca11ea2e2c9e006c" providerId="LiveId" clId="{DC0AAAF5-A593-4E99-87B1-E77C4DAF5EC3}" dt="2021-09-05T03:08:37.435" v="8171" actId="478"/>
          <ac:picMkLst>
            <pc:docMk/>
            <pc:sldMk cId="2080454601" sldId="274"/>
            <ac:picMk id="5" creationId="{8340A2BA-3870-4739-965D-59F855918A53}"/>
          </ac:picMkLst>
        </pc:picChg>
        <pc:picChg chg="add mod">
          <ac:chgData name="cường nguyễn" userId="ca11ea2e2c9e006c" providerId="LiveId" clId="{DC0AAAF5-A593-4E99-87B1-E77C4DAF5EC3}" dt="2021-09-05T03:08:42.797" v="8174" actId="1076"/>
          <ac:picMkLst>
            <pc:docMk/>
            <pc:sldMk cId="2080454601" sldId="274"/>
            <ac:picMk id="6" creationId="{FC8F31AF-D61F-48FA-82B1-E511A6040B79}"/>
          </ac:picMkLst>
        </pc:picChg>
      </pc:sldChg>
      <pc:sldChg chg="addSp delSp modSp add mod modNotesTx">
        <pc:chgData name="cường nguyễn" userId="ca11ea2e2c9e006c" providerId="LiveId" clId="{DC0AAAF5-A593-4E99-87B1-E77C4DAF5EC3}" dt="2021-09-05T03:09:17.036" v="8258" actId="20577"/>
        <pc:sldMkLst>
          <pc:docMk/>
          <pc:sldMk cId="824841280" sldId="275"/>
        </pc:sldMkLst>
        <pc:picChg chg="add mod">
          <ac:chgData name="cường nguyễn" userId="ca11ea2e2c9e006c" providerId="LiveId" clId="{DC0AAAF5-A593-4E99-87B1-E77C4DAF5EC3}" dt="2021-09-05T03:09:12.294" v="8230" actId="1076"/>
          <ac:picMkLst>
            <pc:docMk/>
            <pc:sldMk cId="824841280" sldId="275"/>
            <ac:picMk id="5" creationId="{4E56B0C1-AA25-4B65-9D6B-4247C5AA86BF}"/>
          </ac:picMkLst>
        </pc:picChg>
        <pc:picChg chg="del">
          <ac:chgData name="cường nguyễn" userId="ca11ea2e2c9e006c" providerId="LiveId" clId="{DC0AAAF5-A593-4E99-87B1-E77C4DAF5EC3}" dt="2021-09-05T03:09:07.185" v="8227" actId="478"/>
          <ac:picMkLst>
            <pc:docMk/>
            <pc:sldMk cId="824841280" sldId="275"/>
            <ac:picMk id="6" creationId="{FC8F31AF-D61F-48FA-82B1-E511A6040B79}"/>
          </ac:picMkLst>
        </pc:picChg>
      </pc:sldChg>
      <pc:sldChg chg="addSp delSp modSp add mod modNotesTx">
        <pc:chgData name="cường nguyễn" userId="ca11ea2e2c9e006c" providerId="LiveId" clId="{DC0AAAF5-A593-4E99-87B1-E77C4DAF5EC3}" dt="2021-09-05T03:09:43.186" v="8276" actId="20577"/>
        <pc:sldMkLst>
          <pc:docMk/>
          <pc:sldMk cId="1400460023" sldId="276"/>
        </pc:sldMkLst>
        <pc:picChg chg="del">
          <ac:chgData name="cường nguyễn" userId="ca11ea2e2c9e006c" providerId="LiveId" clId="{DC0AAAF5-A593-4E99-87B1-E77C4DAF5EC3}" dt="2021-09-05T03:09:35.436" v="8260" actId="478"/>
          <ac:picMkLst>
            <pc:docMk/>
            <pc:sldMk cId="1400460023" sldId="276"/>
            <ac:picMk id="5" creationId="{4E56B0C1-AA25-4B65-9D6B-4247C5AA86BF}"/>
          </ac:picMkLst>
        </pc:picChg>
        <pc:picChg chg="add mod">
          <ac:chgData name="cường nguyễn" userId="ca11ea2e2c9e006c" providerId="LiveId" clId="{DC0AAAF5-A593-4E99-87B1-E77C4DAF5EC3}" dt="2021-09-05T03:09:39.577" v="8263" actId="1076"/>
          <ac:picMkLst>
            <pc:docMk/>
            <pc:sldMk cId="1400460023" sldId="276"/>
            <ac:picMk id="6" creationId="{CDD48C83-AFE1-460A-9D44-78BDDF2DFFB2}"/>
          </ac:picMkLst>
        </pc:picChg>
      </pc:sldChg>
      <pc:sldChg chg="modSp add mod ord modNotesTx">
        <pc:chgData name="cường nguyễn" userId="ca11ea2e2c9e006c" providerId="LiveId" clId="{DC0AAAF5-A593-4E99-87B1-E77C4DAF5EC3}" dt="2021-09-05T03:11:11.263" v="8422" actId="1076"/>
        <pc:sldMkLst>
          <pc:docMk/>
          <pc:sldMk cId="1043120435" sldId="277"/>
        </pc:sldMkLst>
        <pc:spChg chg="mod">
          <ac:chgData name="cường nguyễn" userId="ca11ea2e2c9e006c" providerId="LiveId" clId="{DC0AAAF5-A593-4E99-87B1-E77C4DAF5EC3}" dt="2021-09-05T03:11:11.263" v="8422" actId="1076"/>
          <ac:spMkLst>
            <pc:docMk/>
            <pc:sldMk cId="1043120435" sldId="277"/>
            <ac:spMk id="2" creationId="{4194A923-7170-4ABE-904D-97CF610B8DF3}"/>
          </ac:spMkLst>
        </pc:spChg>
        <pc:spChg chg="mod">
          <ac:chgData name="cường nguyễn" userId="ca11ea2e2c9e006c" providerId="LiveId" clId="{DC0AAAF5-A593-4E99-87B1-E77C4DAF5EC3}" dt="2021-09-05T03:10:54.607" v="8420" actId="20577"/>
          <ac:spMkLst>
            <pc:docMk/>
            <pc:sldMk cId="1043120435" sldId="277"/>
            <ac:spMk id="3" creationId="{B6854CE7-4F8C-419E-8F6F-3F97BF7CC92D}"/>
          </ac:spMkLst>
        </pc:spChg>
      </pc:sldChg>
      <pc:sldChg chg="addSp modSp add del mod ord">
        <pc:chgData name="cường nguyễn" userId="ca11ea2e2c9e006c" providerId="LiveId" clId="{DC0AAAF5-A593-4E99-87B1-E77C4DAF5EC3}" dt="2021-09-05T03:20:35.549" v="8945" actId="2696"/>
        <pc:sldMkLst>
          <pc:docMk/>
          <pc:sldMk cId="4008177963" sldId="278"/>
        </pc:sldMkLst>
        <pc:spChg chg="mod">
          <ac:chgData name="cường nguyễn" userId="ca11ea2e2c9e006c" providerId="LiveId" clId="{DC0AAAF5-A593-4E99-87B1-E77C4DAF5EC3}" dt="2021-09-05T03:11:35.870" v="8528" actId="404"/>
          <ac:spMkLst>
            <pc:docMk/>
            <pc:sldMk cId="4008177963" sldId="278"/>
            <ac:spMk id="2" creationId="{4194A923-7170-4ABE-904D-97CF610B8DF3}"/>
          </ac:spMkLst>
        </pc:spChg>
        <pc:spChg chg="mod">
          <ac:chgData name="cường nguyễn" userId="ca11ea2e2c9e006c" providerId="LiveId" clId="{DC0AAAF5-A593-4E99-87B1-E77C4DAF5EC3}" dt="2021-09-05T03:17:13.042" v="8618" actId="20577"/>
          <ac:spMkLst>
            <pc:docMk/>
            <pc:sldMk cId="4008177963" sldId="278"/>
            <ac:spMk id="3" creationId="{B6854CE7-4F8C-419E-8F6F-3F97BF7CC92D}"/>
          </ac:spMkLst>
        </pc:spChg>
        <pc:picChg chg="add mod">
          <ac:chgData name="cường nguyễn" userId="ca11ea2e2c9e006c" providerId="LiveId" clId="{DC0AAAF5-A593-4E99-87B1-E77C4DAF5EC3}" dt="2021-09-05T03:17:40.693" v="8621" actId="1076"/>
          <ac:picMkLst>
            <pc:docMk/>
            <pc:sldMk cId="4008177963" sldId="278"/>
            <ac:picMk id="5" creationId="{8ED2CF0D-740B-43FA-A0C6-72BBC7BAB3E8}"/>
          </ac:picMkLst>
        </pc:picChg>
      </pc:sldChg>
      <pc:sldChg chg="addSp modSp add mod">
        <pc:chgData name="cường nguyễn" userId="ca11ea2e2c9e006c" providerId="LiveId" clId="{DC0AAAF5-A593-4E99-87B1-E77C4DAF5EC3}" dt="2021-09-05T03:20:27.250" v="8943" actId="1076"/>
        <pc:sldMkLst>
          <pc:docMk/>
          <pc:sldMk cId="4035378412" sldId="279"/>
        </pc:sldMkLst>
        <pc:spChg chg="mod">
          <ac:chgData name="cường nguyễn" userId="ca11ea2e2c9e006c" providerId="LiveId" clId="{DC0AAAF5-A593-4E99-87B1-E77C4DAF5EC3}" dt="2021-09-05T03:19:13.037" v="8937" actId="20577"/>
          <ac:spMkLst>
            <pc:docMk/>
            <pc:sldMk cId="4035378412" sldId="279"/>
            <ac:spMk id="3" creationId="{B6854CE7-4F8C-419E-8F6F-3F97BF7CC92D}"/>
          </ac:spMkLst>
        </pc:spChg>
        <pc:picChg chg="mod">
          <ac:chgData name="cường nguyễn" userId="ca11ea2e2c9e006c" providerId="LiveId" clId="{DC0AAAF5-A593-4E99-87B1-E77C4DAF5EC3}" dt="2021-09-05T03:20:10.825" v="8940" actId="1076"/>
          <ac:picMkLst>
            <pc:docMk/>
            <pc:sldMk cId="4035378412" sldId="279"/>
            <ac:picMk id="5" creationId="{8ED2CF0D-740B-43FA-A0C6-72BBC7BAB3E8}"/>
          </ac:picMkLst>
        </pc:picChg>
        <pc:picChg chg="add mod">
          <ac:chgData name="cường nguyễn" userId="ca11ea2e2c9e006c" providerId="LiveId" clId="{DC0AAAF5-A593-4E99-87B1-E77C4DAF5EC3}" dt="2021-09-05T03:20:27.250" v="8943" actId="1076"/>
          <ac:picMkLst>
            <pc:docMk/>
            <pc:sldMk cId="4035378412" sldId="279"/>
            <ac:picMk id="6" creationId="{9751B583-64CF-420A-B4A2-CA4E28D11A30}"/>
          </ac:picMkLst>
        </pc:picChg>
      </pc:sldChg>
      <pc:sldChg chg="addSp delSp modSp add mod">
        <pc:chgData name="cường nguyễn" userId="ca11ea2e2c9e006c" providerId="LiveId" clId="{DC0AAAF5-A593-4E99-87B1-E77C4DAF5EC3}" dt="2021-09-05T03:24:08.112" v="9605" actId="20577"/>
        <pc:sldMkLst>
          <pc:docMk/>
          <pc:sldMk cId="2493885970" sldId="280"/>
        </pc:sldMkLst>
        <pc:spChg chg="mod">
          <ac:chgData name="cường nguyễn" userId="ca11ea2e2c9e006c" providerId="LiveId" clId="{DC0AAAF5-A593-4E99-87B1-E77C4DAF5EC3}" dt="2021-09-05T03:24:08.112" v="9605" actId="20577"/>
          <ac:spMkLst>
            <pc:docMk/>
            <pc:sldMk cId="2493885970" sldId="280"/>
            <ac:spMk id="3" creationId="{B6854CE7-4F8C-419E-8F6F-3F97BF7CC92D}"/>
          </ac:spMkLst>
        </pc:spChg>
        <pc:picChg chg="del">
          <ac:chgData name="cường nguyễn" userId="ca11ea2e2c9e006c" providerId="LiveId" clId="{DC0AAAF5-A593-4E99-87B1-E77C4DAF5EC3}" dt="2021-09-05T03:20:47.026" v="8946" actId="478"/>
          <ac:picMkLst>
            <pc:docMk/>
            <pc:sldMk cId="2493885970" sldId="280"/>
            <ac:picMk id="5" creationId="{8ED2CF0D-740B-43FA-A0C6-72BBC7BAB3E8}"/>
          </ac:picMkLst>
        </pc:picChg>
        <pc:picChg chg="del">
          <ac:chgData name="cường nguyễn" userId="ca11ea2e2c9e006c" providerId="LiveId" clId="{DC0AAAF5-A593-4E99-87B1-E77C4DAF5EC3}" dt="2021-09-05T03:20:47.547" v="8947" actId="478"/>
          <ac:picMkLst>
            <pc:docMk/>
            <pc:sldMk cId="2493885970" sldId="280"/>
            <ac:picMk id="6" creationId="{9751B583-64CF-420A-B4A2-CA4E28D11A30}"/>
          </ac:picMkLst>
        </pc:picChg>
        <pc:picChg chg="add mod">
          <ac:chgData name="cường nguyễn" userId="ca11ea2e2c9e006c" providerId="LiveId" clId="{DC0AAAF5-A593-4E99-87B1-E77C4DAF5EC3}" dt="2021-09-05T03:21:04.701" v="8950" actId="1076"/>
          <ac:picMkLst>
            <pc:docMk/>
            <pc:sldMk cId="2493885970" sldId="280"/>
            <ac:picMk id="7" creationId="{5CDEEB31-8FAB-461C-955E-550FB36CC223}"/>
          </ac:picMkLst>
        </pc:picChg>
      </pc:sldChg>
      <pc:sldChg chg="addSp delSp modSp add del mod">
        <pc:chgData name="cường nguyễn" userId="ca11ea2e2c9e006c" providerId="LiveId" clId="{DC0AAAF5-A593-4E99-87B1-E77C4DAF5EC3}" dt="2021-09-05T03:40:45.617" v="10127" actId="2696"/>
        <pc:sldMkLst>
          <pc:docMk/>
          <pc:sldMk cId="3211490224" sldId="281"/>
        </pc:sldMkLst>
        <pc:spChg chg="mod">
          <ac:chgData name="cường nguyễn" userId="ca11ea2e2c9e006c" providerId="LiveId" clId="{DC0AAAF5-A593-4E99-87B1-E77C4DAF5EC3}" dt="2021-09-05T03:23:58.513" v="9593" actId="20577"/>
          <ac:spMkLst>
            <pc:docMk/>
            <pc:sldMk cId="3211490224" sldId="281"/>
            <ac:spMk id="2" creationId="{4194A923-7170-4ABE-904D-97CF610B8DF3}"/>
          </ac:spMkLst>
        </pc:spChg>
        <pc:spChg chg="mod">
          <ac:chgData name="cường nguyễn" userId="ca11ea2e2c9e006c" providerId="LiveId" clId="{DC0AAAF5-A593-4E99-87B1-E77C4DAF5EC3}" dt="2021-09-05T03:39:32.036" v="10114" actId="20577"/>
          <ac:spMkLst>
            <pc:docMk/>
            <pc:sldMk cId="3211490224" sldId="281"/>
            <ac:spMk id="3" creationId="{B6854CE7-4F8C-419E-8F6F-3F97BF7CC92D}"/>
          </ac:spMkLst>
        </pc:spChg>
        <pc:spChg chg="add mod">
          <ac:chgData name="cường nguyễn" userId="ca11ea2e2c9e006c" providerId="LiveId" clId="{DC0AAAF5-A593-4E99-87B1-E77C4DAF5EC3}" dt="2021-09-05T03:37:25.983" v="9922"/>
          <ac:spMkLst>
            <pc:docMk/>
            <pc:sldMk cId="3211490224" sldId="281"/>
            <ac:spMk id="9" creationId="{2969CF2F-F204-424E-8082-092B1E96EC90}"/>
          </ac:spMkLst>
        </pc:spChg>
        <pc:picChg chg="add del mod">
          <ac:chgData name="cường nguyễn" userId="ca11ea2e2c9e006c" providerId="LiveId" clId="{DC0AAAF5-A593-4E99-87B1-E77C4DAF5EC3}" dt="2021-09-05T03:37:14.311" v="9917" actId="478"/>
          <ac:picMkLst>
            <pc:docMk/>
            <pc:sldMk cId="3211490224" sldId="281"/>
            <ac:picMk id="5" creationId="{4A70BE55-B5CA-4016-8347-E13D53EC3C55}"/>
          </ac:picMkLst>
        </pc:picChg>
        <pc:picChg chg="del">
          <ac:chgData name="cường nguyễn" userId="ca11ea2e2c9e006c" providerId="LiveId" clId="{DC0AAAF5-A593-4E99-87B1-E77C4DAF5EC3}" dt="2021-09-05T03:35:36.760" v="9608" actId="478"/>
          <ac:picMkLst>
            <pc:docMk/>
            <pc:sldMk cId="3211490224" sldId="281"/>
            <ac:picMk id="7" creationId="{5CDEEB31-8FAB-461C-955E-550FB36CC223}"/>
          </ac:picMkLst>
        </pc:picChg>
        <pc:picChg chg="add mod">
          <ac:chgData name="cường nguyễn" userId="ca11ea2e2c9e006c" providerId="LiveId" clId="{DC0AAAF5-A593-4E99-87B1-E77C4DAF5EC3}" dt="2021-09-05T03:37:19.062" v="9920" actId="1076"/>
          <ac:picMkLst>
            <pc:docMk/>
            <pc:sldMk cId="3211490224" sldId="281"/>
            <ac:picMk id="8" creationId="{8B7C5442-A08C-4574-B4D0-A9960270ED18}"/>
          </ac:picMkLst>
        </pc:picChg>
      </pc:sldChg>
      <pc:sldChg chg="addSp modSp add mod">
        <pc:chgData name="cường nguyễn" userId="ca11ea2e2c9e006c" providerId="LiveId" clId="{DC0AAAF5-A593-4E99-87B1-E77C4DAF5EC3}" dt="2021-09-05T03:40:37.232" v="10125" actId="1076"/>
        <pc:sldMkLst>
          <pc:docMk/>
          <pc:sldMk cId="616713991" sldId="282"/>
        </pc:sldMkLst>
        <pc:spChg chg="mod">
          <ac:chgData name="cường nguyễn" userId="ca11ea2e2c9e006c" providerId="LiveId" clId="{DC0AAAF5-A593-4E99-87B1-E77C4DAF5EC3}" dt="2021-09-05T03:40:24.710" v="10121" actId="1076"/>
          <ac:spMkLst>
            <pc:docMk/>
            <pc:sldMk cId="616713991" sldId="282"/>
            <ac:spMk id="3" creationId="{B6854CE7-4F8C-419E-8F6F-3F97BF7CC92D}"/>
          </ac:spMkLst>
        </pc:spChg>
        <pc:spChg chg="mod">
          <ac:chgData name="cường nguyễn" userId="ca11ea2e2c9e006c" providerId="LiveId" clId="{DC0AAAF5-A593-4E99-87B1-E77C4DAF5EC3}" dt="2021-09-05T03:40:35.803" v="10124" actId="1076"/>
          <ac:spMkLst>
            <pc:docMk/>
            <pc:sldMk cId="616713991" sldId="282"/>
            <ac:spMk id="9" creationId="{2969CF2F-F204-424E-8082-092B1E96EC90}"/>
          </ac:spMkLst>
        </pc:spChg>
        <pc:picChg chg="add mod">
          <ac:chgData name="cường nguyễn" userId="ca11ea2e2c9e006c" providerId="LiveId" clId="{DC0AAAF5-A593-4E99-87B1-E77C4DAF5EC3}" dt="2021-09-05T03:40:37.232" v="10125" actId="1076"/>
          <ac:picMkLst>
            <pc:docMk/>
            <pc:sldMk cId="616713991" sldId="282"/>
            <ac:picMk id="5" creationId="{05445EB5-171E-4D34-A50B-572FD4B34AD2}"/>
          </ac:picMkLst>
        </pc:picChg>
        <pc:picChg chg="mod">
          <ac:chgData name="cường nguyễn" userId="ca11ea2e2c9e006c" providerId="LiveId" clId="{DC0AAAF5-A593-4E99-87B1-E77C4DAF5EC3}" dt="2021-09-05T03:40:21.537" v="10120" actId="1076"/>
          <ac:picMkLst>
            <pc:docMk/>
            <pc:sldMk cId="616713991" sldId="282"/>
            <ac:picMk id="8" creationId="{8B7C5442-A08C-4574-B4D0-A9960270ED18}"/>
          </ac:picMkLst>
        </pc:picChg>
      </pc:sldChg>
      <pc:sldChg chg="addSp delSp modSp add mod">
        <pc:chgData name="cường nguyễn" userId="ca11ea2e2c9e006c" providerId="LiveId" clId="{DC0AAAF5-A593-4E99-87B1-E77C4DAF5EC3}" dt="2021-09-05T03:47:34.968" v="11211" actId="20577"/>
        <pc:sldMkLst>
          <pc:docMk/>
          <pc:sldMk cId="3396791410" sldId="283"/>
        </pc:sldMkLst>
        <pc:spChg chg="mod">
          <ac:chgData name="cường nguyễn" userId="ca11ea2e2c9e006c" providerId="LiveId" clId="{DC0AAAF5-A593-4E99-87B1-E77C4DAF5EC3}" dt="2021-09-05T03:44:16.918" v="10170" actId="20577"/>
          <ac:spMkLst>
            <pc:docMk/>
            <pc:sldMk cId="3396791410" sldId="283"/>
            <ac:spMk id="2" creationId="{4194A923-7170-4ABE-904D-97CF610B8DF3}"/>
          </ac:spMkLst>
        </pc:spChg>
        <pc:spChg chg="del">
          <ac:chgData name="cường nguyễn" userId="ca11ea2e2c9e006c" providerId="LiveId" clId="{DC0AAAF5-A593-4E99-87B1-E77C4DAF5EC3}" dt="2021-09-05T03:45:38.850" v="10550" actId="478"/>
          <ac:spMkLst>
            <pc:docMk/>
            <pc:sldMk cId="3396791410" sldId="283"/>
            <ac:spMk id="3" creationId="{B6854CE7-4F8C-419E-8F6F-3F97BF7CC92D}"/>
          </ac:spMkLst>
        </pc:spChg>
        <pc:spChg chg="add del mod">
          <ac:chgData name="cường nguyễn" userId="ca11ea2e2c9e006c" providerId="LiveId" clId="{DC0AAAF5-A593-4E99-87B1-E77C4DAF5EC3}" dt="2021-09-05T03:45:42.678" v="10551" actId="22"/>
          <ac:spMkLst>
            <pc:docMk/>
            <pc:sldMk cId="3396791410" sldId="283"/>
            <ac:spMk id="6" creationId="{E23912B4-B762-4E90-8B26-146EF7EC07D9}"/>
          </ac:spMkLst>
        </pc:spChg>
        <pc:spChg chg="mod">
          <ac:chgData name="cường nguyễn" userId="ca11ea2e2c9e006c" providerId="LiveId" clId="{DC0AAAF5-A593-4E99-87B1-E77C4DAF5EC3}" dt="2021-09-05T03:47:34.968" v="11211" actId="20577"/>
          <ac:spMkLst>
            <pc:docMk/>
            <pc:sldMk cId="3396791410" sldId="283"/>
            <ac:spMk id="9" creationId="{2969CF2F-F204-424E-8082-092B1E96EC90}"/>
          </ac:spMkLst>
        </pc:spChg>
        <pc:picChg chg="del">
          <ac:chgData name="cường nguyễn" userId="ca11ea2e2c9e006c" providerId="LiveId" clId="{DC0AAAF5-A593-4E99-87B1-E77C4DAF5EC3}" dt="2021-09-05T03:45:35.085" v="10548" actId="478"/>
          <ac:picMkLst>
            <pc:docMk/>
            <pc:sldMk cId="3396791410" sldId="283"/>
            <ac:picMk id="5" creationId="{05445EB5-171E-4D34-A50B-572FD4B34AD2}"/>
          </ac:picMkLst>
        </pc:picChg>
        <pc:picChg chg="del">
          <ac:chgData name="cường nguyễn" userId="ca11ea2e2c9e006c" providerId="LiveId" clId="{DC0AAAF5-A593-4E99-87B1-E77C4DAF5EC3}" dt="2021-09-05T03:45:36.710" v="10549" actId="478"/>
          <ac:picMkLst>
            <pc:docMk/>
            <pc:sldMk cId="3396791410" sldId="283"/>
            <ac:picMk id="8" creationId="{8B7C5442-A08C-4574-B4D0-A9960270ED18}"/>
          </ac:picMkLst>
        </pc:picChg>
        <pc:picChg chg="add mod ord">
          <ac:chgData name="cường nguyễn" userId="ca11ea2e2c9e006c" providerId="LiveId" clId="{DC0AAAF5-A593-4E99-87B1-E77C4DAF5EC3}" dt="2021-09-05T03:45:46.595" v="10553" actId="14100"/>
          <ac:picMkLst>
            <pc:docMk/>
            <pc:sldMk cId="3396791410" sldId="283"/>
            <ac:picMk id="10" creationId="{F1EB4C20-5A3A-419B-91BF-45947D6991AA}"/>
          </ac:picMkLst>
        </pc:picChg>
      </pc:sldChg>
      <pc:sldChg chg="addSp delSp modSp add mod modNotesTx">
        <pc:chgData name="cường nguyễn" userId="ca11ea2e2c9e006c" providerId="LiveId" clId="{DC0AAAF5-A593-4E99-87B1-E77C4DAF5EC3}" dt="2021-09-05T03:49:38.705" v="11375" actId="20577"/>
        <pc:sldMkLst>
          <pc:docMk/>
          <pc:sldMk cId="1636237319" sldId="284"/>
        </pc:sldMkLst>
        <pc:spChg chg="mod">
          <ac:chgData name="cường nguyễn" userId="ca11ea2e2c9e006c" providerId="LiveId" clId="{DC0AAAF5-A593-4E99-87B1-E77C4DAF5EC3}" dt="2021-09-05T03:48:03.208" v="11231" actId="20577"/>
          <ac:spMkLst>
            <pc:docMk/>
            <pc:sldMk cId="1636237319" sldId="284"/>
            <ac:spMk id="2" creationId="{4194A923-7170-4ABE-904D-97CF610B8DF3}"/>
          </ac:spMkLst>
        </pc:spChg>
        <pc:spChg chg="add del mod">
          <ac:chgData name="cường nguyễn" userId="ca11ea2e2c9e006c" providerId="LiveId" clId="{DC0AAAF5-A593-4E99-87B1-E77C4DAF5EC3}" dt="2021-09-05T03:48:41.405" v="11239" actId="21"/>
          <ac:spMkLst>
            <pc:docMk/>
            <pc:sldMk cId="1636237319" sldId="284"/>
            <ac:spMk id="4" creationId="{3834631D-4F29-470D-97F5-F8B525274CF3}"/>
          </ac:spMkLst>
        </pc:spChg>
        <pc:spChg chg="mod">
          <ac:chgData name="cường nguyễn" userId="ca11ea2e2c9e006c" providerId="LiveId" clId="{DC0AAAF5-A593-4E99-87B1-E77C4DAF5EC3}" dt="2021-09-05T03:48:45.728" v="11240" actId="1076"/>
          <ac:spMkLst>
            <pc:docMk/>
            <pc:sldMk cId="1636237319" sldId="284"/>
            <ac:spMk id="9" creationId="{2969CF2F-F204-424E-8082-092B1E96EC90}"/>
          </ac:spMkLst>
        </pc:spChg>
        <pc:picChg chg="add mod">
          <ac:chgData name="cường nguyễn" userId="ca11ea2e2c9e006c" providerId="LiveId" clId="{DC0AAAF5-A593-4E99-87B1-E77C4DAF5EC3}" dt="2021-09-05T03:49:06.710" v="11243" actId="1076"/>
          <ac:picMkLst>
            <pc:docMk/>
            <pc:sldMk cId="1636237319" sldId="284"/>
            <ac:picMk id="6" creationId="{1ED9E39C-C671-47B8-86BE-602A7B31F50B}"/>
          </ac:picMkLst>
        </pc:picChg>
        <pc:picChg chg="del">
          <ac:chgData name="cường nguyễn" userId="ca11ea2e2c9e006c" providerId="LiveId" clId="{DC0AAAF5-A593-4E99-87B1-E77C4DAF5EC3}" dt="2021-09-05T03:48:15.543" v="11232" actId="478"/>
          <ac:picMkLst>
            <pc:docMk/>
            <pc:sldMk cId="1636237319" sldId="284"/>
            <ac:picMk id="10" creationId="{F1EB4C20-5A3A-419B-91BF-45947D6991AA}"/>
          </ac:picMkLst>
        </pc:picChg>
      </pc:sldChg>
      <pc:sldChg chg="addSp delSp modSp add mod">
        <pc:chgData name="cường nguyễn" userId="ca11ea2e2c9e006c" providerId="LiveId" clId="{DC0AAAF5-A593-4E99-87B1-E77C4DAF5EC3}" dt="2021-09-05T03:50:18.902" v="11379" actId="1076"/>
        <pc:sldMkLst>
          <pc:docMk/>
          <pc:sldMk cId="803504568" sldId="285"/>
        </pc:sldMkLst>
        <pc:picChg chg="add mod">
          <ac:chgData name="cường nguyễn" userId="ca11ea2e2c9e006c" providerId="LiveId" clId="{DC0AAAF5-A593-4E99-87B1-E77C4DAF5EC3}" dt="2021-09-05T03:50:18.902" v="11379" actId="1076"/>
          <ac:picMkLst>
            <pc:docMk/>
            <pc:sldMk cId="803504568" sldId="285"/>
            <ac:picMk id="4" creationId="{A1881B34-EEB2-4489-82E4-ABC8EB89FCBF}"/>
          </ac:picMkLst>
        </pc:picChg>
        <pc:picChg chg="del">
          <ac:chgData name="cường nguyễn" userId="ca11ea2e2c9e006c" providerId="LiveId" clId="{DC0AAAF5-A593-4E99-87B1-E77C4DAF5EC3}" dt="2021-09-05T03:50:16.832" v="11377" actId="478"/>
          <ac:picMkLst>
            <pc:docMk/>
            <pc:sldMk cId="803504568" sldId="285"/>
            <ac:picMk id="6" creationId="{1ED9E39C-C671-47B8-86BE-602A7B31F50B}"/>
          </ac:picMkLst>
        </pc:picChg>
      </pc:sldChg>
      <pc:sldChg chg="addSp add mod">
        <pc:chgData name="cường nguyễn" userId="ca11ea2e2c9e006c" providerId="LiveId" clId="{DC0AAAF5-A593-4E99-87B1-E77C4DAF5EC3}" dt="2021-09-07T03:24:41.160" v="11383" actId="22"/>
        <pc:sldMkLst>
          <pc:docMk/>
          <pc:sldMk cId="2887904913" sldId="286"/>
        </pc:sldMkLst>
        <pc:picChg chg="add">
          <ac:chgData name="cường nguyễn" userId="ca11ea2e2c9e006c" providerId="LiveId" clId="{DC0AAAF5-A593-4E99-87B1-E77C4DAF5EC3}" dt="2021-09-07T03:24:41.160" v="11383" actId="22"/>
          <ac:picMkLst>
            <pc:docMk/>
            <pc:sldMk cId="2887904913" sldId="286"/>
            <ac:picMk id="5" creationId="{D376FFE4-84AD-472E-B896-F11A29401058}"/>
          </ac:picMkLst>
        </pc:picChg>
      </pc:sldChg>
      <pc:sldChg chg="addSp delSp modSp add mod chgLayout modNotesTx">
        <pc:chgData name="cường nguyễn" userId="ca11ea2e2c9e006c" providerId="LiveId" clId="{DC0AAAF5-A593-4E99-87B1-E77C4DAF5EC3}" dt="2021-09-17T03:29:16.760" v="15611"/>
        <pc:sldMkLst>
          <pc:docMk/>
          <pc:sldMk cId="1641845141" sldId="287"/>
        </pc:sldMkLst>
        <pc:spChg chg="mod ord">
          <ac:chgData name="cường nguyễn" userId="ca11ea2e2c9e006c" providerId="LiveId" clId="{DC0AAAF5-A593-4E99-87B1-E77C4DAF5EC3}" dt="2021-09-08T14:38:06.169" v="11471" actId="700"/>
          <ac:spMkLst>
            <pc:docMk/>
            <pc:sldMk cId="1641845141" sldId="287"/>
            <ac:spMk id="2" creationId="{4194A923-7170-4ABE-904D-97CF610B8DF3}"/>
          </ac:spMkLst>
        </pc:spChg>
        <pc:spChg chg="add mod ord">
          <ac:chgData name="cường nguyễn" userId="ca11ea2e2c9e006c" providerId="LiveId" clId="{DC0AAAF5-A593-4E99-87B1-E77C4DAF5EC3}" dt="2021-09-17T03:29:16.760" v="15611"/>
          <ac:spMkLst>
            <pc:docMk/>
            <pc:sldMk cId="1641845141" sldId="287"/>
            <ac:spMk id="3" creationId="{E5C99E2F-980B-41E2-9EE3-5368208057C4}"/>
          </ac:spMkLst>
        </pc:spChg>
        <pc:spChg chg="del mod">
          <ac:chgData name="cường nguyễn" userId="ca11ea2e2c9e006c" providerId="LiveId" clId="{DC0AAAF5-A593-4E99-87B1-E77C4DAF5EC3}" dt="2021-09-08T14:38:15.510" v="11472" actId="478"/>
          <ac:spMkLst>
            <pc:docMk/>
            <pc:sldMk cId="1641845141" sldId="287"/>
            <ac:spMk id="9" creationId="{2969CF2F-F204-424E-8082-092B1E96EC90}"/>
          </ac:spMkLst>
        </pc:spChg>
        <pc:picChg chg="add del">
          <ac:chgData name="cường nguyễn" userId="ca11ea2e2c9e006c" providerId="LiveId" clId="{DC0AAAF5-A593-4E99-87B1-E77C4DAF5EC3}" dt="2021-09-08T14:36:07.864" v="11389" actId="478"/>
          <ac:picMkLst>
            <pc:docMk/>
            <pc:sldMk cId="1641845141" sldId="287"/>
            <ac:picMk id="4" creationId="{A1881B34-EEB2-4489-82E4-ABC8EB89FCBF}"/>
          </ac:picMkLst>
        </pc:picChg>
      </pc:sldChg>
      <pc:sldChg chg="addSp delSp modSp add mod ord">
        <pc:chgData name="cường nguyễn" userId="ca11ea2e2c9e006c" providerId="LiveId" clId="{DC0AAAF5-A593-4E99-87B1-E77C4DAF5EC3}" dt="2021-09-08T14:37:31.522" v="11450" actId="20577"/>
        <pc:sldMkLst>
          <pc:docMk/>
          <pc:sldMk cId="1208860159" sldId="288"/>
        </pc:sldMkLst>
        <pc:spChg chg="mod">
          <ac:chgData name="cường nguyễn" userId="ca11ea2e2c9e006c" providerId="LiveId" clId="{DC0AAAF5-A593-4E99-87B1-E77C4DAF5EC3}" dt="2021-09-08T14:37:31.522" v="11450" actId="20577"/>
          <ac:spMkLst>
            <pc:docMk/>
            <pc:sldMk cId="1208860159" sldId="288"/>
            <ac:spMk id="2" creationId="{4194A923-7170-4ABE-904D-97CF610B8DF3}"/>
          </ac:spMkLst>
        </pc:spChg>
        <pc:spChg chg="del">
          <ac:chgData name="cường nguyễn" userId="ca11ea2e2c9e006c" providerId="LiveId" clId="{DC0AAAF5-A593-4E99-87B1-E77C4DAF5EC3}" dt="2021-09-08T14:37:16.311" v="11409" actId="478"/>
          <ac:spMkLst>
            <pc:docMk/>
            <pc:sldMk cId="1208860159" sldId="288"/>
            <ac:spMk id="3" creationId="{B6854CE7-4F8C-419E-8F6F-3F97BF7CC92D}"/>
          </ac:spMkLst>
        </pc:spChg>
        <pc:spChg chg="add del mod">
          <ac:chgData name="cường nguyễn" userId="ca11ea2e2c9e006c" providerId="LiveId" clId="{DC0AAAF5-A593-4E99-87B1-E77C4DAF5EC3}" dt="2021-09-08T14:37:23.241" v="11410" actId="21"/>
          <ac:spMkLst>
            <pc:docMk/>
            <pc:sldMk cId="1208860159" sldId="288"/>
            <ac:spMk id="5" creationId="{5832F880-87A5-4307-83D2-D4AA81EE7D55}"/>
          </ac:spMkLst>
        </pc:spChg>
      </pc:sldChg>
      <pc:sldChg chg="modSp add mod">
        <pc:chgData name="cường nguyễn" userId="ca11ea2e2c9e006c" providerId="LiveId" clId="{DC0AAAF5-A593-4E99-87B1-E77C4DAF5EC3}" dt="2021-09-23T07:00:40.714" v="16156"/>
        <pc:sldMkLst>
          <pc:docMk/>
          <pc:sldMk cId="126942951" sldId="289"/>
        </pc:sldMkLst>
        <pc:spChg chg="mod">
          <ac:chgData name="cường nguyễn" userId="ca11ea2e2c9e006c" providerId="LiveId" clId="{DC0AAAF5-A593-4E99-87B1-E77C4DAF5EC3}" dt="2021-09-21T00:53:07.904" v="16104" actId="1076"/>
          <ac:spMkLst>
            <pc:docMk/>
            <pc:sldMk cId="126942951" sldId="289"/>
            <ac:spMk id="2" creationId="{4194A923-7170-4ABE-904D-97CF610B8DF3}"/>
          </ac:spMkLst>
        </pc:spChg>
        <pc:spChg chg="mod">
          <ac:chgData name="cường nguyễn" userId="ca11ea2e2c9e006c" providerId="LiveId" clId="{DC0AAAF5-A593-4E99-87B1-E77C4DAF5EC3}" dt="2021-09-23T07:00:40.714" v="16156"/>
          <ac:spMkLst>
            <pc:docMk/>
            <pc:sldMk cId="126942951" sldId="289"/>
            <ac:spMk id="3" creationId="{E5C99E2F-980B-41E2-9EE3-5368208057C4}"/>
          </ac:spMkLst>
        </pc:spChg>
      </pc:sldChg>
      <pc:sldChg chg="addSp modSp add mod">
        <pc:chgData name="cường nguyễn" userId="ca11ea2e2c9e006c" providerId="LiveId" clId="{DC0AAAF5-A593-4E99-87B1-E77C4DAF5EC3}" dt="2021-09-21T00:45:38.235" v="16103" actId="20577"/>
        <pc:sldMkLst>
          <pc:docMk/>
          <pc:sldMk cId="3595150964" sldId="290"/>
        </pc:sldMkLst>
        <pc:spChg chg="mod">
          <ac:chgData name="cường nguyễn" userId="ca11ea2e2c9e006c" providerId="LiveId" clId="{DC0AAAF5-A593-4E99-87B1-E77C4DAF5EC3}" dt="2021-09-08T14:43:18.158" v="12455" actId="20577"/>
          <ac:spMkLst>
            <pc:docMk/>
            <pc:sldMk cId="3595150964" sldId="290"/>
            <ac:spMk id="2" creationId="{4194A923-7170-4ABE-904D-97CF610B8DF3}"/>
          </ac:spMkLst>
        </pc:spChg>
        <pc:spChg chg="mod">
          <ac:chgData name="cường nguyễn" userId="ca11ea2e2c9e006c" providerId="LiveId" clId="{DC0AAAF5-A593-4E99-87B1-E77C4DAF5EC3}" dt="2021-09-21T00:45:38.235" v="16103" actId="20577"/>
          <ac:spMkLst>
            <pc:docMk/>
            <pc:sldMk cId="3595150964" sldId="290"/>
            <ac:spMk id="3" creationId="{E5C99E2F-980B-41E2-9EE3-5368208057C4}"/>
          </ac:spMkLst>
        </pc:spChg>
        <pc:picChg chg="add mod">
          <ac:chgData name="cường nguyễn" userId="ca11ea2e2c9e006c" providerId="LiveId" clId="{DC0AAAF5-A593-4E99-87B1-E77C4DAF5EC3}" dt="2021-09-21T00:44:07.231" v="15721" actId="14100"/>
          <ac:picMkLst>
            <pc:docMk/>
            <pc:sldMk cId="3595150964" sldId="290"/>
            <ac:picMk id="5" creationId="{5EDC6854-99B7-45FA-B235-A399E9E92FA4}"/>
          </ac:picMkLst>
        </pc:picChg>
      </pc:sldChg>
      <pc:sldChg chg="modSp add mod">
        <pc:chgData name="cường nguyễn" userId="ca11ea2e2c9e006c" providerId="LiveId" clId="{DC0AAAF5-A593-4E99-87B1-E77C4DAF5EC3}" dt="2021-09-21T01:04:07.958" v="16154" actId="15"/>
        <pc:sldMkLst>
          <pc:docMk/>
          <pc:sldMk cId="673583019" sldId="291"/>
        </pc:sldMkLst>
        <pc:spChg chg="mod">
          <ac:chgData name="cường nguyễn" userId="ca11ea2e2c9e006c" providerId="LiveId" clId="{DC0AAAF5-A593-4E99-87B1-E77C4DAF5EC3}" dt="2021-09-08T14:52:09.544" v="13140"/>
          <ac:spMkLst>
            <pc:docMk/>
            <pc:sldMk cId="673583019" sldId="291"/>
            <ac:spMk id="2" creationId="{4194A923-7170-4ABE-904D-97CF610B8DF3}"/>
          </ac:spMkLst>
        </pc:spChg>
        <pc:spChg chg="mod">
          <ac:chgData name="cường nguyễn" userId="ca11ea2e2c9e006c" providerId="LiveId" clId="{DC0AAAF5-A593-4E99-87B1-E77C4DAF5EC3}" dt="2021-09-21T01:04:07.958" v="16154" actId="15"/>
          <ac:spMkLst>
            <pc:docMk/>
            <pc:sldMk cId="673583019" sldId="291"/>
            <ac:spMk id="3" creationId="{E5C99E2F-980B-41E2-9EE3-5368208057C4}"/>
          </ac:spMkLst>
        </pc:spChg>
      </pc:sldChg>
      <pc:sldChg chg="modSp add mod">
        <pc:chgData name="cường nguyễn" userId="ca11ea2e2c9e006c" providerId="LiveId" clId="{DC0AAAF5-A593-4E99-87B1-E77C4DAF5EC3}" dt="2021-09-08T15:04:16.506" v="14995"/>
        <pc:sldMkLst>
          <pc:docMk/>
          <pc:sldMk cId="1370395681" sldId="292"/>
        </pc:sldMkLst>
        <pc:spChg chg="mod">
          <ac:chgData name="cường nguyễn" userId="ca11ea2e2c9e006c" providerId="LiveId" clId="{DC0AAAF5-A593-4E99-87B1-E77C4DAF5EC3}" dt="2021-09-08T15:04:04.063" v="14994"/>
          <ac:spMkLst>
            <pc:docMk/>
            <pc:sldMk cId="1370395681" sldId="292"/>
            <ac:spMk id="2" creationId="{4194A923-7170-4ABE-904D-97CF610B8DF3}"/>
          </ac:spMkLst>
        </pc:spChg>
        <pc:spChg chg="mod">
          <ac:chgData name="cường nguyễn" userId="ca11ea2e2c9e006c" providerId="LiveId" clId="{DC0AAAF5-A593-4E99-87B1-E77C4DAF5EC3}" dt="2021-09-08T15:04:16.506" v="14995"/>
          <ac:spMkLst>
            <pc:docMk/>
            <pc:sldMk cId="1370395681" sldId="292"/>
            <ac:spMk id="3" creationId="{E5C99E2F-980B-41E2-9EE3-5368208057C4}"/>
          </ac:spMkLst>
        </pc:spChg>
      </pc:sldChg>
      <pc:sldChg chg="modSp add mod">
        <pc:chgData name="cường nguyễn" userId="ca11ea2e2c9e006c" providerId="LiveId" clId="{DC0AAAF5-A593-4E99-87B1-E77C4DAF5EC3}" dt="2021-09-08T14:55:14.713" v="13536" actId="20577"/>
        <pc:sldMkLst>
          <pc:docMk/>
          <pc:sldMk cId="2649228465" sldId="293"/>
        </pc:sldMkLst>
        <pc:spChg chg="mod">
          <ac:chgData name="cường nguyễn" userId="ca11ea2e2c9e006c" providerId="LiveId" clId="{DC0AAAF5-A593-4E99-87B1-E77C4DAF5EC3}" dt="2021-09-08T14:52:04.188" v="13139" actId="20577"/>
          <ac:spMkLst>
            <pc:docMk/>
            <pc:sldMk cId="2649228465" sldId="293"/>
            <ac:spMk id="2" creationId="{4194A923-7170-4ABE-904D-97CF610B8DF3}"/>
          </ac:spMkLst>
        </pc:spChg>
        <pc:spChg chg="mod">
          <ac:chgData name="cường nguyễn" userId="ca11ea2e2c9e006c" providerId="LiveId" clId="{DC0AAAF5-A593-4E99-87B1-E77C4DAF5EC3}" dt="2021-09-08T14:55:14.713" v="13536" actId="20577"/>
          <ac:spMkLst>
            <pc:docMk/>
            <pc:sldMk cId="2649228465" sldId="293"/>
            <ac:spMk id="3" creationId="{E5C99E2F-980B-41E2-9EE3-5368208057C4}"/>
          </ac:spMkLst>
        </pc:spChg>
      </pc:sldChg>
      <pc:sldChg chg="modSp add mod">
        <pc:chgData name="cường nguyễn" userId="ca11ea2e2c9e006c" providerId="LiveId" clId="{DC0AAAF5-A593-4E99-87B1-E77C4DAF5EC3}" dt="2021-09-08T14:57:39.839" v="13904" actId="20577"/>
        <pc:sldMkLst>
          <pc:docMk/>
          <pc:sldMk cId="1917133030" sldId="294"/>
        </pc:sldMkLst>
        <pc:spChg chg="mod">
          <ac:chgData name="cường nguyễn" userId="ca11ea2e2c9e006c" providerId="LiveId" clId="{DC0AAAF5-A593-4E99-87B1-E77C4DAF5EC3}" dt="2021-09-08T14:57:39.839" v="13904" actId="20577"/>
          <ac:spMkLst>
            <pc:docMk/>
            <pc:sldMk cId="1917133030" sldId="294"/>
            <ac:spMk id="3" creationId="{E5C99E2F-980B-41E2-9EE3-5368208057C4}"/>
          </ac:spMkLst>
        </pc:spChg>
      </pc:sldChg>
      <pc:sldChg chg="modSp add mod">
        <pc:chgData name="cường nguyễn" userId="ca11ea2e2c9e006c" providerId="LiveId" clId="{DC0AAAF5-A593-4E99-87B1-E77C4DAF5EC3}" dt="2021-09-08T15:00:23.188" v="14411" actId="20577"/>
        <pc:sldMkLst>
          <pc:docMk/>
          <pc:sldMk cId="2557715731" sldId="295"/>
        </pc:sldMkLst>
        <pc:spChg chg="mod">
          <ac:chgData name="cường nguyễn" userId="ca11ea2e2c9e006c" providerId="LiveId" clId="{DC0AAAF5-A593-4E99-87B1-E77C4DAF5EC3}" dt="2021-09-08T15:00:23.188" v="14411" actId="20577"/>
          <ac:spMkLst>
            <pc:docMk/>
            <pc:sldMk cId="2557715731" sldId="295"/>
            <ac:spMk id="3" creationId="{E5C99E2F-980B-41E2-9EE3-5368208057C4}"/>
          </ac:spMkLst>
        </pc:spChg>
      </pc:sldChg>
      <pc:sldChg chg="modSp add mod">
        <pc:chgData name="cường nguyễn" userId="ca11ea2e2c9e006c" providerId="LiveId" clId="{DC0AAAF5-A593-4E99-87B1-E77C4DAF5EC3}" dt="2021-09-08T15:02:51.847" v="14879" actId="20577"/>
        <pc:sldMkLst>
          <pc:docMk/>
          <pc:sldMk cId="3406753171" sldId="296"/>
        </pc:sldMkLst>
        <pc:spChg chg="mod">
          <ac:chgData name="cường nguyễn" userId="ca11ea2e2c9e006c" providerId="LiveId" clId="{DC0AAAF5-A593-4E99-87B1-E77C4DAF5EC3}" dt="2021-09-08T15:02:51.847" v="14879" actId="20577"/>
          <ac:spMkLst>
            <pc:docMk/>
            <pc:sldMk cId="3406753171" sldId="296"/>
            <ac:spMk id="3" creationId="{E5C99E2F-980B-41E2-9EE3-5368208057C4}"/>
          </ac:spMkLst>
        </pc:spChg>
      </pc:sldChg>
      <pc:sldChg chg="addSp modSp add mod">
        <pc:chgData name="cường nguyễn" userId="ca11ea2e2c9e006c" providerId="LiveId" clId="{DC0AAAF5-A593-4E99-87B1-E77C4DAF5EC3}" dt="2021-09-08T15:09:52.512" v="15103" actId="5793"/>
        <pc:sldMkLst>
          <pc:docMk/>
          <pc:sldMk cId="725287744" sldId="297"/>
        </pc:sldMkLst>
        <pc:spChg chg="mod">
          <ac:chgData name="cường nguyễn" userId="ca11ea2e2c9e006c" providerId="LiveId" clId="{DC0AAAF5-A593-4E99-87B1-E77C4DAF5EC3}" dt="2021-09-08T15:04:48.198" v="15090" actId="20577"/>
          <ac:spMkLst>
            <pc:docMk/>
            <pc:sldMk cId="725287744" sldId="297"/>
            <ac:spMk id="2" creationId="{4194A923-7170-4ABE-904D-97CF610B8DF3}"/>
          </ac:spMkLst>
        </pc:spChg>
        <pc:spChg chg="mod">
          <ac:chgData name="cường nguyễn" userId="ca11ea2e2c9e006c" providerId="LiveId" clId="{DC0AAAF5-A593-4E99-87B1-E77C4DAF5EC3}" dt="2021-09-08T15:09:52.512" v="15103" actId="5793"/>
          <ac:spMkLst>
            <pc:docMk/>
            <pc:sldMk cId="725287744" sldId="297"/>
            <ac:spMk id="3" creationId="{E5C99E2F-980B-41E2-9EE3-5368208057C4}"/>
          </ac:spMkLst>
        </pc:spChg>
        <pc:spChg chg="add mod">
          <ac:chgData name="cường nguyễn" userId="ca11ea2e2c9e006c" providerId="LiveId" clId="{DC0AAAF5-A593-4E99-87B1-E77C4DAF5EC3}" dt="2021-09-08T15:09:30.726" v="15095" actId="1076"/>
          <ac:spMkLst>
            <pc:docMk/>
            <pc:sldMk cId="725287744" sldId="297"/>
            <ac:spMk id="4" creationId="{32A43925-76FB-41DB-BF55-A0447F485858}"/>
          </ac:spMkLst>
        </pc:spChg>
      </pc:sldChg>
      <pc:sldChg chg="modSp add mod ord">
        <pc:chgData name="cường nguyễn" userId="ca11ea2e2c9e006c" providerId="LiveId" clId="{DC0AAAF5-A593-4E99-87B1-E77C4DAF5EC3}" dt="2021-09-08T15:21:54.104" v="15596" actId="20577"/>
        <pc:sldMkLst>
          <pc:docMk/>
          <pc:sldMk cId="2435149657" sldId="298"/>
        </pc:sldMkLst>
        <pc:spChg chg="mod">
          <ac:chgData name="cường nguyễn" userId="ca11ea2e2c9e006c" providerId="LiveId" clId="{DC0AAAF5-A593-4E99-87B1-E77C4DAF5EC3}" dt="2021-09-08T15:21:54.104" v="15596" actId="20577"/>
          <ac:spMkLst>
            <pc:docMk/>
            <pc:sldMk cId="2435149657" sldId="298"/>
            <ac:spMk id="3" creationId="{E5C99E2F-980B-41E2-9EE3-5368208057C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97CA3E-35D4-4B3A-8089-3A5668588593}" type="datetimeFigureOut">
              <a:rPr lang="en-US" smtClean="0"/>
              <a:t>9/23/2021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315EE3-192F-4A75-87BA-1BEDFE516587}" type="slidenum">
              <a:rPr lang="en-US" smtClean="0"/>
              <a:t>‹#›</a:t>
            </a:fld>
            <a:endParaRPr lang="en-US"/>
          </a:p>
        </p:txBody>
      </p:sp>
    </p:spTree>
    <p:extLst>
      <p:ext uri="{BB962C8B-B14F-4D97-AF65-F5344CB8AC3E}">
        <p14:creationId xmlns:p14="http://schemas.microsoft.com/office/powerpoint/2010/main" val="42660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b="0" i="0" dirty="0">
                <a:solidFill>
                  <a:srgbClr val="111111"/>
                </a:solidFill>
                <a:effectLst/>
                <a:latin typeface="Jura-Regular"/>
              </a:rPr>
              <a:t>Đây là board mạch được đánh giá là tốt nhất cho những người mới bắt đầu về điện tử và lập trình. Nó</a:t>
            </a:r>
            <a:r>
              <a:rPr lang="en-US" sz="1800" b="0" i="0" dirty="0">
                <a:solidFill>
                  <a:srgbClr val="111111"/>
                </a:solidFill>
                <a:effectLst/>
                <a:latin typeface="Jura-Regular"/>
              </a:rPr>
              <a:t> </a:t>
            </a:r>
            <a:r>
              <a:rPr lang="vi-VN" sz="1800" b="0" i="0" dirty="0">
                <a:solidFill>
                  <a:srgbClr val="111111"/>
                </a:solidFill>
                <a:effectLst/>
                <a:latin typeface="Jura-Regular"/>
              </a:rPr>
              <a:t>được sử dụng nhiều nhất trong các board mạch thuộc họ Arduino</a:t>
            </a:r>
            <a:r>
              <a:rPr lang="vi-VN" dirty="0"/>
              <a:t> </a:t>
            </a:r>
            <a:br>
              <a:rPr lang="vi-VN" dirty="0"/>
            </a:br>
            <a:endParaRPr lang="en-US" dirty="0"/>
          </a:p>
        </p:txBody>
      </p:sp>
      <p:sp>
        <p:nvSpPr>
          <p:cNvPr id="4" name="Slide Number Placeholder 3"/>
          <p:cNvSpPr>
            <a:spLocks noGrp="1"/>
          </p:cNvSpPr>
          <p:nvPr>
            <p:ph type="sldNum" sz="quarter" idx="5"/>
          </p:nvPr>
        </p:nvSpPr>
        <p:spPr/>
        <p:txBody>
          <a:bodyPr/>
          <a:lstStyle/>
          <a:p>
            <a:fld id="{BD315EE3-192F-4A75-87BA-1BEDFE516587}" type="slidenum">
              <a:rPr lang="en-US" smtClean="0"/>
              <a:t>5</a:t>
            </a:fld>
            <a:endParaRPr lang="en-US"/>
          </a:p>
        </p:txBody>
      </p:sp>
    </p:spTree>
    <p:extLst>
      <p:ext uri="{BB962C8B-B14F-4D97-AF65-F5344CB8AC3E}">
        <p14:creationId xmlns:p14="http://schemas.microsoft.com/office/powerpoint/2010/main" val="3542546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Mô hình điều khiển xe từ xa</a:t>
            </a:r>
            <a:endParaRPr lang="en-US" dirty="0"/>
          </a:p>
        </p:txBody>
      </p:sp>
      <p:sp>
        <p:nvSpPr>
          <p:cNvPr id="4" name="Slide Number Placeholder 3"/>
          <p:cNvSpPr>
            <a:spLocks noGrp="1"/>
          </p:cNvSpPr>
          <p:nvPr>
            <p:ph type="sldNum" sz="quarter" idx="5"/>
          </p:nvPr>
        </p:nvSpPr>
        <p:spPr/>
        <p:txBody>
          <a:bodyPr/>
          <a:lstStyle/>
          <a:p>
            <a:fld id="{BD315EE3-192F-4A75-87BA-1BEDFE516587}" type="slidenum">
              <a:rPr lang="en-US" smtClean="0"/>
              <a:t>19</a:t>
            </a:fld>
            <a:endParaRPr lang="en-US"/>
          </a:p>
        </p:txBody>
      </p:sp>
    </p:spTree>
    <p:extLst>
      <p:ext uri="{BB962C8B-B14F-4D97-AF65-F5344CB8AC3E}">
        <p14:creationId xmlns:p14="http://schemas.microsoft.com/office/powerpoint/2010/main" val="785572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Trong thời trang</a:t>
            </a:r>
            <a:endParaRPr lang="en-US" dirty="0"/>
          </a:p>
        </p:txBody>
      </p:sp>
      <p:sp>
        <p:nvSpPr>
          <p:cNvPr id="4" name="Slide Number Placeholder 3"/>
          <p:cNvSpPr>
            <a:spLocks noGrp="1"/>
          </p:cNvSpPr>
          <p:nvPr>
            <p:ph type="sldNum" sz="quarter" idx="5"/>
          </p:nvPr>
        </p:nvSpPr>
        <p:spPr/>
        <p:txBody>
          <a:bodyPr/>
          <a:lstStyle/>
          <a:p>
            <a:fld id="{BD315EE3-192F-4A75-87BA-1BEDFE516587}" type="slidenum">
              <a:rPr lang="en-US" smtClean="0"/>
              <a:t>20</a:t>
            </a:fld>
            <a:endParaRPr lang="en-US"/>
          </a:p>
        </p:txBody>
      </p:sp>
    </p:spTree>
    <p:extLst>
      <p:ext uri="{BB962C8B-B14F-4D97-AF65-F5344CB8AC3E}">
        <p14:creationId xmlns:p14="http://schemas.microsoft.com/office/powerpoint/2010/main" val="930231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Máy in 3D</a:t>
            </a:r>
            <a:endParaRPr lang="en-US" dirty="0"/>
          </a:p>
        </p:txBody>
      </p:sp>
      <p:sp>
        <p:nvSpPr>
          <p:cNvPr id="4" name="Slide Number Placeholder 3"/>
          <p:cNvSpPr>
            <a:spLocks noGrp="1"/>
          </p:cNvSpPr>
          <p:nvPr>
            <p:ph type="sldNum" sz="quarter" idx="5"/>
          </p:nvPr>
        </p:nvSpPr>
        <p:spPr/>
        <p:txBody>
          <a:bodyPr/>
          <a:lstStyle/>
          <a:p>
            <a:fld id="{BD315EE3-192F-4A75-87BA-1BEDFE516587}" type="slidenum">
              <a:rPr lang="en-US" smtClean="0"/>
              <a:t>21</a:t>
            </a:fld>
            <a:endParaRPr lang="en-US"/>
          </a:p>
        </p:txBody>
      </p:sp>
    </p:spTree>
    <p:extLst>
      <p:ext uri="{BB962C8B-B14F-4D97-AF65-F5344CB8AC3E}">
        <p14:creationId xmlns:p14="http://schemas.microsoft.com/office/powerpoint/2010/main" val="911271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b="0" i="0" dirty="0">
                <a:solidFill>
                  <a:srgbClr val="111111"/>
                </a:solidFill>
                <a:effectLst/>
                <a:latin typeface="Jura-Regular"/>
              </a:rPr>
              <a:t>Trong phần này chúng ta sẽ tìm hiểu về 1 số khái niệm cũng như 1 số linh kiện điện tử cơ bản</a:t>
            </a:r>
            <a:r>
              <a:rPr lang="vi-VN" dirty="0"/>
              <a:t> </a:t>
            </a:r>
            <a:br>
              <a:rPr lang="vi-VN" dirty="0"/>
            </a:br>
            <a:endParaRPr lang="en-US" dirty="0"/>
          </a:p>
        </p:txBody>
      </p:sp>
      <p:sp>
        <p:nvSpPr>
          <p:cNvPr id="4" name="Slide Number Placeholder 3"/>
          <p:cNvSpPr>
            <a:spLocks noGrp="1"/>
          </p:cNvSpPr>
          <p:nvPr>
            <p:ph type="sldNum" sz="quarter" idx="5"/>
          </p:nvPr>
        </p:nvSpPr>
        <p:spPr/>
        <p:txBody>
          <a:bodyPr/>
          <a:lstStyle/>
          <a:p>
            <a:fld id="{BD315EE3-192F-4A75-87BA-1BEDFE516587}" type="slidenum">
              <a:rPr lang="en-US" smtClean="0"/>
              <a:t>22</a:t>
            </a:fld>
            <a:endParaRPr lang="en-US"/>
          </a:p>
        </p:txBody>
      </p:sp>
    </p:spTree>
    <p:extLst>
      <p:ext uri="{BB962C8B-B14F-4D97-AF65-F5344CB8AC3E}">
        <p14:creationId xmlns:p14="http://schemas.microsoft.com/office/powerpoint/2010/main" val="2500940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Là thiết bị giúp kết nối các thiết bị điện tử lại với nhau </a:t>
            </a:r>
            <a:endParaRPr lang="en-US" dirty="0"/>
          </a:p>
        </p:txBody>
      </p:sp>
      <p:sp>
        <p:nvSpPr>
          <p:cNvPr id="4" name="Slide Number Placeholder 3"/>
          <p:cNvSpPr>
            <a:spLocks noGrp="1"/>
          </p:cNvSpPr>
          <p:nvPr>
            <p:ph type="sldNum" sz="quarter" idx="5"/>
          </p:nvPr>
        </p:nvSpPr>
        <p:spPr/>
        <p:txBody>
          <a:bodyPr/>
          <a:lstStyle/>
          <a:p>
            <a:fld id="{BD315EE3-192F-4A75-87BA-1BEDFE516587}" type="slidenum">
              <a:rPr lang="en-US" smtClean="0"/>
              <a:t>27</a:t>
            </a:fld>
            <a:endParaRPr lang="en-US"/>
          </a:p>
        </p:txBody>
      </p:sp>
    </p:spTree>
    <p:extLst>
      <p:ext uri="{BB962C8B-B14F-4D97-AF65-F5344CB8AC3E}">
        <p14:creationId xmlns:p14="http://schemas.microsoft.com/office/powerpoint/2010/main" val="1749896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Là thiết bị giúp kết nối các thiết bị điện tử lại với nhau </a:t>
            </a:r>
            <a:endParaRPr lang="en-US" dirty="0"/>
          </a:p>
        </p:txBody>
      </p:sp>
      <p:sp>
        <p:nvSpPr>
          <p:cNvPr id="4" name="Slide Number Placeholder 3"/>
          <p:cNvSpPr>
            <a:spLocks noGrp="1"/>
          </p:cNvSpPr>
          <p:nvPr>
            <p:ph type="sldNum" sz="quarter" idx="5"/>
          </p:nvPr>
        </p:nvSpPr>
        <p:spPr/>
        <p:txBody>
          <a:bodyPr/>
          <a:lstStyle/>
          <a:p>
            <a:fld id="{BD315EE3-192F-4A75-87BA-1BEDFE516587}" type="slidenum">
              <a:rPr lang="en-US" smtClean="0"/>
              <a:t>28</a:t>
            </a:fld>
            <a:endParaRPr lang="en-US"/>
          </a:p>
        </p:txBody>
      </p:sp>
    </p:spTree>
    <p:extLst>
      <p:ext uri="{BB962C8B-B14F-4D97-AF65-F5344CB8AC3E}">
        <p14:creationId xmlns:p14="http://schemas.microsoft.com/office/powerpoint/2010/main" val="1760341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b="0" i="0" dirty="0">
                <a:solidFill>
                  <a:srgbClr val="111111"/>
                </a:solidFill>
                <a:effectLst/>
                <a:latin typeface="Jura-Regular"/>
              </a:rPr>
              <a:t>Trong phần này chúng ta sẽ tìm hiểu về 1 số khái niệm cũng như 1 số linh kiện điện tử cơ bản</a:t>
            </a:r>
            <a:r>
              <a:rPr lang="vi-VN" dirty="0"/>
              <a:t> </a:t>
            </a:r>
            <a:br>
              <a:rPr lang="vi-VN" dirty="0"/>
            </a:br>
            <a:endParaRPr lang="en-US" dirty="0"/>
          </a:p>
        </p:txBody>
      </p:sp>
      <p:sp>
        <p:nvSpPr>
          <p:cNvPr id="4" name="Slide Number Placeholder 3"/>
          <p:cNvSpPr>
            <a:spLocks noGrp="1"/>
          </p:cNvSpPr>
          <p:nvPr>
            <p:ph type="sldNum" sz="quarter" idx="5"/>
          </p:nvPr>
        </p:nvSpPr>
        <p:spPr/>
        <p:txBody>
          <a:bodyPr/>
          <a:lstStyle/>
          <a:p>
            <a:fld id="{BD315EE3-192F-4A75-87BA-1BEDFE516587}" type="slidenum">
              <a:rPr lang="en-US" smtClean="0"/>
              <a:t>29</a:t>
            </a:fld>
            <a:endParaRPr lang="en-US"/>
          </a:p>
        </p:txBody>
      </p:sp>
    </p:spTree>
    <p:extLst>
      <p:ext uri="{BB962C8B-B14F-4D97-AF65-F5344CB8AC3E}">
        <p14:creationId xmlns:p14="http://schemas.microsoft.com/office/powerpoint/2010/main" val="1028147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15EE3-192F-4A75-87BA-1BEDFE516587}" type="slidenum">
              <a:rPr lang="en-US" smtClean="0"/>
              <a:t>30</a:t>
            </a:fld>
            <a:endParaRPr lang="en-US"/>
          </a:p>
        </p:txBody>
      </p:sp>
    </p:spTree>
    <p:extLst>
      <p:ext uri="{BB962C8B-B14F-4D97-AF65-F5344CB8AC3E}">
        <p14:creationId xmlns:p14="http://schemas.microsoft.com/office/powerpoint/2010/main" val="30908869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15EE3-192F-4A75-87BA-1BEDFE516587}" type="slidenum">
              <a:rPr lang="en-US" smtClean="0"/>
              <a:t>31</a:t>
            </a:fld>
            <a:endParaRPr lang="en-US"/>
          </a:p>
        </p:txBody>
      </p:sp>
    </p:spTree>
    <p:extLst>
      <p:ext uri="{BB962C8B-B14F-4D97-AF65-F5344CB8AC3E}">
        <p14:creationId xmlns:p14="http://schemas.microsoft.com/office/powerpoint/2010/main" val="2065825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15EE3-192F-4A75-87BA-1BEDFE516587}" type="slidenum">
              <a:rPr lang="en-US" smtClean="0"/>
              <a:t>32</a:t>
            </a:fld>
            <a:endParaRPr lang="en-US"/>
          </a:p>
        </p:txBody>
      </p:sp>
    </p:spTree>
    <p:extLst>
      <p:ext uri="{BB962C8B-B14F-4D97-AF65-F5344CB8AC3E}">
        <p14:creationId xmlns:p14="http://schemas.microsoft.com/office/powerpoint/2010/main" val="4240244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vi-VN" dirty="0"/>
            </a:br>
            <a:endParaRPr lang="en-US" dirty="0"/>
          </a:p>
        </p:txBody>
      </p:sp>
      <p:sp>
        <p:nvSpPr>
          <p:cNvPr id="4" name="Slide Number Placeholder 3"/>
          <p:cNvSpPr>
            <a:spLocks noGrp="1"/>
          </p:cNvSpPr>
          <p:nvPr>
            <p:ph type="sldNum" sz="quarter" idx="5"/>
          </p:nvPr>
        </p:nvSpPr>
        <p:spPr/>
        <p:txBody>
          <a:bodyPr/>
          <a:lstStyle/>
          <a:p>
            <a:fld id="{BD315EE3-192F-4A75-87BA-1BEDFE516587}" type="slidenum">
              <a:rPr lang="en-US" smtClean="0"/>
              <a:t>6</a:t>
            </a:fld>
            <a:endParaRPr lang="en-US"/>
          </a:p>
        </p:txBody>
      </p:sp>
    </p:spTree>
    <p:extLst>
      <p:ext uri="{BB962C8B-B14F-4D97-AF65-F5344CB8AC3E}">
        <p14:creationId xmlns:p14="http://schemas.microsoft.com/office/powerpoint/2010/main" val="834990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15EE3-192F-4A75-87BA-1BEDFE516587}" type="slidenum">
              <a:rPr lang="en-US" smtClean="0"/>
              <a:t>33</a:t>
            </a:fld>
            <a:endParaRPr lang="en-US"/>
          </a:p>
        </p:txBody>
      </p:sp>
    </p:spTree>
    <p:extLst>
      <p:ext uri="{BB962C8B-B14F-4D97-AF65-F5344CB8AC3E}">
        <p14:creationId xmlns:p14="http://schemas.microsoft.com/office/powerpoint/2010/main" val="2886750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15EE3-192F-4A75-87BA-1BEDFE516587}" type="slidenum">
              <a:rPr lang="en-US" smtClean="0"/>
              <a:t>34</a:t>
            </a:fld>
            <a:endParaRPr lang="en-US"/>
          </a:p>
        </p:txBody>
      </p:sp>
    </p:spTree>
    <p:extLst>
      <p:ext uri="{BB962C8B-B14F-4D97-AF65-F5344CB8AC3E}">
        <p14:creationId xmlns:p14="http://schemas.microsoft.com/office/powerpoint/2010/main" val="1189191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15EE3-192F-4A75-87BA-1BEDFE516587}" type="slidenum">
              <a:rPr lang="en-US" smtClean="0"/>
              <a:t>35</a:t>
            </a:fld>
            <a:endParaRPr lang="en-US"/>
          </a:p>
        </p:txBody>
      </p:sp>
    </p:spTree>
    <p:extLst>
      <p:ext uri="{BB962C8B-B14F-4D97-AF65-F5344CB8AC3E}">
        <p14:creationId xmlns:p14="http://schemas.microsoft.com/office/powerpoint/2010/main" val="3794552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15EE3-192F-4A75-87BA-1BEDFE516587}" type="slidenum">
              <a:rPr lang="en-US" smtClean="0"/>
              <a:t>36</a:t>
            </a:fld>
            <a:endParaRPr lang="en-US"/>
          </a:p>
        </p:txBody>
      </p:sp>
    </p:spTree>
    <p:extLst>
      <p:ext uri="{BB962C8B-B14F-4D97-AF65-F5344CB8AC3E}">
        <p14:creationId xmlns:p14="http://schemas.microsoft.com/office/powerpoint/2010/main" val="4056831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15EE3-192F-4A75-87BA-1BEDFE516587}" type="slidenum">
              <a:rPr lang="en-US" smtClean="0"/>
              <a:t>37</a:t>
            </a:fld>
            <a:endParaRPr lang="en-US"/>
          </a:p>
        </p:txBody>
      </p:sp>
    </p:spTree>
    <p:extLst>
      <p:ext uri="{BB962C8B-B14F-4D97-AF65-F5344CB8AC3E}">
        <p14:creationId xmlns:p14="http://schemas.microsoft.com/office/powerpoint/2010/main" val="1455751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15EE3-192F-4A75-87BA-1BEDFE516587}" type="slidenum">
              <a:rPr lang="en-US" smtClean="0"/>
              <a:t>38</a:t>
            </a:fld>
            <a:endParaRPr lang="en-US"/>
          </a:p>
        </p:txBody>
      </p:sp>
    </p:spTree>
    <p:extLst>
      <p:ext uri="{BB962C8B-B14F-4D97-AF65-F5344CB8AC3E}">
        <p14:creationId xmlns:p14="http://schemas.microsoft.com/office/powerpoint/2010/main" val="2842145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15EE3-192F-4A75-87BA-1BEDFE516587}" type="slidenum">
              <a:rPr lang="en-US" smtClean="0"/>
              <a:t>39</a:t>
            </a:fld>
            <a:endParaRPr lang="en-US"/>
          </a:p>
        </p:txBody>
      </p:sp>
    </p:spTree>
    <p:extLst>
      <p:ext uri="{BB962C8B-B14F-4D97-AF65-F5344CB8AC3E}">
        <p14:creationId xmlns:p14="http://schemas.microsoft.com/office/powerpoint/2010/main" val="12380115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15EE3-192F-4A75-87BA-1BEDFE516587}" type="slidenum">
              <a:rPr lang="en-US" smtClean="0"/>
              <a:t>40</a:t>
            </a:fld>
            <a:endParaRPr lang="en-US"/>
          </a:p>
        </p:txBody>
      </p:sp>
    </p:spTree>
    <p:extLst>
      <p:ext uri="{BB962C8B-B14F-4D97-AF65-F5344CB8AC3E}">
        <p14:creationId xmlns:p14="http://schemas.microsoft.com/office/powerpoint/2010/main" val="2026241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vi-VN" dirty="0"/>
            </a:br>
            <a:endParaRPr lang="en-US" dirty="0"/>
          </a:p>
        </p:txBody>
      </p:sp>
      <p:sp>
        <p:nvSpPr>
          <p:cNvPr id="4" name="Slide Number Placeholder 3"/>
          <p:cNvSpPr>
            <a:spLocks noGrp="1"/>
          </p:cNvSpPr>
          <p:nvPr>
            <p:ph type="sldNum" sz="quarter" idx="5"/>
          </p:nvPr>
        </p:nvSpPr>
        <p:spPr/>
        <p:txBody>
          <a:bodyPr/>
          <a:lstStyle/>
          <a:p>
            <a:fld id="{BD315EE3-192F-4A75-87BA-1BEDFE516587}" type="slidenum">
              <a:rPr lang="en-US" smtClean="0"/>
              <a:t>7</a:t>
            </a:fld>
            <a:endParaRPr lang="en-US"/>
          </a:p>
        </p:txBody>
      </p:sp>
    </p:spTree>
    <p:extLst>
      <p:ext uri="{BB962C8B-B14F-4D97-AF65-F5344CB8AC3E}">
        <p14:creationId xmlns:p14="http://schemas.microsoft.com/office/powerpoint/2010/main" val="2358434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Được</a:t>
            </a:r>
            <a:r>
              <a:rPr lang="en-US" dirty="0"/>
              <a:t> </a:t>
            </a:r>
            <a:r>
              <a:rPr lang="en-US" dirty="0" err="1"/>
              <a:t>sử</a:t>
            </a:r>
            <a:r>
              <a:rPr lang="en-US" dirty="0"/>
              <a:t> </a:t>
            </a:r>
            <a:r>
              <a:rPr lang="en-US" dirty="0" err="1"/>
              <a:t>dụng</a:t>
            </a:r>
            <a:r>
              <a:rPr lang="en-US" dirty="0"/>
              <a:t> </a:t>
            </a:r>
            <a:r>
              <a:rPr lang="en-US" dirty="0" err="1"/>
              <a:t>cho</a:t>
            </a:r>
            <a:r>
              <a:rPr lang="en-US" dirty="0"/>
              <a:t> </a:t>
            </a:r>
            <a:r>
              <a:rPr lang="en-US" dirty="0" err="1"/>
              <a:t>các</a:t>
            </a:r>
            <a:r>
              <a:rPr lang="en-US" dirty="0"/>
              <a:t> </a:t>
            </a:r>
            <a:r>
              <a:rPr lang="en-US" dirty="0" err="1"/>
              <a:t>thiết</a:t>
            </a:r>
            <a:r>
              <a:rPr lang="en-US" dirty="0"/>
              <a:t> </a:t>
            </a:r>
            <a:r>
              <a:rPr lang="en-US" dirty="0" err="1"/>
              <a:t>bị</a:t>
            </a:r>
            <a:r>
              <a:rPr lang="en-US" dirty="0"/>
              <a:t> </a:t>
            </a:r>
            <a:r>
              <a:rPr lang="en-US" dirty="0" err="1"/>
              <a:t>nhỏ</a:t>
            </a:r>
            <a:r>
              <a:rPr lang="en-US" dirty="0"/>
              <a:t> </a:t>
            </a:r>
            <a:r>
              <a:rPr lang="en-US" dirty="0" err="1"/>
              <a:t>gọn</a:t>
            </a:r>
            <a:endParaRPr lang="en-US" dirty="0"/>
          </a:p>
        </p:txBody>
      </p:sp>
      <p:sp>
        <p:nvSpPr>
          <p:cNvPr id="4" name="Slide Number Placeholder 3"/>
          <p:cNvSpPr>
            <a:spLocks noGrp="1"/>
          </p:cNvSpPr>
          <p:nvPr>
            <p:ph type="sldNum" sz="quarter" idx="5"/>
          </p:nvPr>
        </p:nvSpPr>
        <p:spPr/>
        <p:txBody>
          <a:bodyPr/>
          <a:lstStyle/>
          <a:p>
            <a:fld id="{BD315EE3-192F-4A75-87BA-1BEDFE516587}" type="slidenum">
              <a:rPr lang="en-US" smtClean="0"/>
              <a:t>8</a:t>
            </a:fld>
            <a:endParaRPr lang="en-US"/>
          </a:p>
        </p:txBody>
      </p:sp>
    </p:spTree>
    <p:extLst>
      <p:ext uri="{BB962C8B-B14F-4D97-AF65-F5344CB8AC3E}">
        <p14:creationId xmlns:p14="http://schemas.microsoft.com/office/powerpoint/2010/main" val="3798180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b="0" i="0" dirty="0">
                <a:solidFill>
                  <a:srgbClr val="111111"/>
                </a:solidFill>
                <a:effectLst/>
                <a:latin typeface="Jura-Regular"/>
              </a:rPr>
              <a:t>Đây là board mạch được đánh giá là tốt nhất cho những người mới bắt đầu về điện tử và lập trình. Nó</a:t>
            </a:r>
            <a:r>
              <a:rPr lang="en-US" sz="1800" b="0" i="0" dirty="0">
                <a:solidFill>
                  <a:srgbClr val="111111"/>
                </a:solidFill>
                <a:effectLst/>
                <a:latin typeface="Jura-Regular"/>
              </a:rPr>
              <a:t> </a:t>
            </a:r>
            <a:r>
              <a:rPr lang="vi-VN" sz="1800" b="0" i="0" dirty="0">
                <a:solidFill>
                  <a:srgbClr val="111111"/>
                </a:solidFill>
                <a:effectLst/>
                <a:latin typeface="Jura-Regular"/>
              </a:rPr>
              <a:t>được sử dụng nhiều nhất trong các board mạch thuộc họ Arduino</a:t>
            </a:r>
            <a:r>
              <a:rPr lang="vi-VN" dirty="0"/>
              <a:t> </a:t>
            </a:r>
            <a:br>
              <a:rPr lang="vi-VN" dirty="0"/>
            </a:br>
            <a:endParaRPr lang="en-US" dirty="0"/>
          </a:p>
        </p:txBody>
      </p:sp>
      <p:sp>
        <p:nvSpPr>
          <p:cNvPr id="4" name="Slide Number Placeholder 3"/>
          <p:cNvSpPr>
            <a:spLocks noGrp="1"/>
          </p:cNvSpPr>
          <p:nvPr>
            <p:ph type="sldNum" sz="quarter" idx="5"/>
          </p:nvPr>
        </p:nvSpPr>
        <p:spPr/>
        <p:txBody>
          <a:bodyPr/>
          <a:lstStyle/>
          <a:p>
            <a:fld id="{BD315EE3-192F-4A75-87BA-1BEDFE516587}" type="slidenum">
              <a:rPr lang="en-US" smtClean="0"/>
              <a:t>9</a:t>
            </a:fld>
            <a:endParaRPr lang="en-US"/>
          </a:p>
        </p:txBody>
      </p:sp>
    </p:spTree>
    <p:extLst>
      <p:ext uri="{BB962C8B-B14F-4D97-AF65-F5344CB8AC3E}">
        <p14:creationId xmlns:p14="http://schemas.microsoft.com/office/powerpoint/2010/main" val="2941261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b="0" i="0" dirty="0">
                <a:solidFill>
                  <a:srgbClr val="111111"/>
                </a:solidFill>
                <a:effectLst/>
                <a:latin typeface="Jura-Regular"/>
              </a:rPr>
              <a:t>Đây là board mạch được đánh giá là tốt nhất cho những người mới bắt đầu về điện tử và lập trình. Nó</a:t>
            </a:r>
            <a:r>
              <a:rPr lang="en-US" sz="1800" b="0" i="0" dirty="0">
                <a:solidFill>
                  <a:srgbClr val="111111"/>
                </a:solidFill>
                <a:effectLst/>
                <a:latin typeface="Jura-Regular"/>
              </a:rPr>
              <a:t> </a:t>
            </a:r>
            <a:r>
              <a:rPr lang="vi-VN" sz="1800" b="0" i="0" dirty="0">
                <a:solidFill>
                  <a:srgbClr val="111111"/>
                </a:solidFill>
                <a:effectLst/>
                <a:latin typeface="Jura-Regular"/>
              </a:rPr>
              <a:t>được sử dụng nhiều nhất trong các board mạch thuộc họ Arduino</a:t>
            </a:r>
            <a:r>
              <a:rPr lang="vi-VN" dirty="0"/>
              <a:t> </a:t>
            </a:r>
            <a:br>
              <a:rPr lang="vi-VN" dirty="0"/>
            </a:br>
            <a:endParaRPr lang="en-US" dirty="0"/>
          </a:p>
        </p:txBody>
      </p:sp>
      <p:sp>
        <p:nvSpPr>
          <p:cNvPr id="4" name="Slide Number Placeholder 3"/>
          <p:cNvSpPr>
            <a:spLocks noGrp="1"/>
          </p:cNvSpPr>
          <p:nvPr>
            <p:ph type="sldNum" sz="quarter" idx="5"/>
          </p:nvPr>
        </p:nvSpPr>
        <p:spPr/>
        <p:txBody>
          <a:bodyPr/>
          <a:lstStyle/>
          <a:p>
            <a:fld id="{BD315EE3-192F-4A75-87BA-1BEDFE516587}" type="slidenum">
              <a:rPr lang="en-US" smtClean="0"/>
              <a:t>10</a:t>
            </a:fld>
            <a:endParaRPr lang="en-US"/>
          </a:p>
        </p:txBody>
      </p:sp>
    </p:spTree>
    <p:extLst>
      <p:ext uri="{BB962C8B-B14F-4D97-AF65-F5344CB8AC3E}">
        <p14:creationId xmlns:p14="http://schemas.microsoft.com/office/powerpoint/2010/main" val="612813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15EE3-192F-4A75-87BA-1BEDFE516587}" type="slidenum">
              <a:rPr lang="en-US" smtClean="0"/>
              <a:t>12</a:t>
            </a:fld>
            <a:endParaRPr lang="en-US"/>
          </a:p>
        </p:txBody>
      </p:sp>
    </p:spTree>
    <p:extLst>
      <p:ext uri="{BB962C8B-B14F-4D97-AF65-F5344CB8AC3E}">
        <p14:creationId xmlns:p14="http://schemas.microsoft.com/office/powerpoint/2010/main" val="1449598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Đo độ ẩm, nhiệt độ và áp suất </a:t>
            </a:r>
            <a:endParaRPr lang="en-US" dirty="0"/>
          </a:p>
        </p:txBody>
      </p:sp>
      <p:sp>
        <p:nvSpPr>
          <p:cNvPr id="4" name="Slide Number Placeholder 3"/>
          <p:cNvSpPr>
            <a:spLocks noGrp="1"/>
          </p:cNvSpPr>
          <p:nvPr>
            <p:ph type="sldNum" sz="quarter" idx="5"/>
          </p:nvPr>
        </p:nvSpPr>
        <p:spPr/>
        <p:txBody>
          <a:bodyPr/>
          <a:lstStyle/>
          <a:p>
            <a:fld id="{BD315EE3-192F-4A75-87BA-1BEDFE516587}" type="slidenum">
              <a:rPr lang="en-US" smtClean="0"/>
              <a:t>17</a:t>
            </a:fld>
            <a:endParaRPr lang="en-US"/>
          </a:p>
        </p:txBody>
      </p:sp>
    </p:spTree>
    <p:extLst>
      <p:ext uri="{BB962C8B-B14F-4D97-AF65-F5344CB8AC3E}">
        <p14:creationId xmlns:p14="http://schemas.microsoft.com/office/powerpoint/2010/main" val="1776454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Trong hệ thống cssk</a:t>
            </a:r>
            <a:endParaRPr lang="en-US" dirty="0"/>
          </a:p>
        </p:txBody>
      </p:sp>
      <p:sp>
        <p:nvSpPr>
          <p:cNvPr id="4" name="Slide Number Placeholder 3"/>
          <p:cNvSpPr>
            <a:spLocks noGrp="1"/>
          </p:cNvSpPr>
          <p:nvPr>
            <p:ph type="sldNum" sz="quarter" idx="5"/>
          </p:nvPr>
        </p:nvSpPr>
        <p:spPr/>
        <p:txBody>
          <a:bodyPr/>
          <a:lstStyle/>
          <a:p>
            <a:fld id="{BD315EE3-192F-4A75-87BA-1BEDFE516587}" type="slidenum">
              <a:rPr lang="en-US" smtClean="0"/>
              <a:t>18</a:t>
            </a:fld>
            <a:endParaRPr lang="en-US"/>
          </a:p>
        </p:txBody>
      </p:sp>
    </p:spTree>
    <p:extLst>
      <p:ext uri="{BB962C8B-B14F-4D97-AF65-F5344CB8AC3E}">
        <p14:creationId xmlns:p14="http://schemas.microsoft.com/office/powerpoint/2010/main" val="307968561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9/23/2021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9/23/2021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9/23/2021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9/23/2021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9/23/2021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9/23/2021</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9/23/2021</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9/23/2021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arduino.vn/referenc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29947-EA7F-4921-A78E-3E54C5CB184F}"/>
              </a:ext>
            </a:extLst>
          </p:cNvPr>
          <p:cNvSpPr>
            <a:spLocks noGrp="1"/>
          </p:cNvSpPr>
          <p:nvPr>
            <p:ph type="ctrTitle"/>
          </p:nvPr>
        </p:nvSpPr>
        <p:spPr/>
        <p:txBody>
          <a:bodyPr/>
          <a:lstStyle/>
          <a:p>
            <a:r>
              <a:rPr lang="en-US" sz="8000" dirty="0">
                <a:latin typeface="Times New Roman" panose="02020603050405020304" pitchFamily="18" charset="0"/>
                <a:cs typeface="Times New Roman" panose="02020603050405020304" pitchFamily="18" charset="0"/>
              </a:rPr>
              <a:t>Arduino-proteus</a:t>
            </a:r>
          </a:p>
        </p:txBody>
      </p:sp>
      <p:sp>
        <p:nvSpPr>
          <p:cNvPr id="3" name="Subtitle 2">
            <a:extLst>
              <a:ext uri="{FF2B5EF4-FFF2-40B4-BE49-F238E27FC236}">
                <a16:creationId xmlns:a16="http://schemas.microsoft.com/office/drawing/2014/main" id="{9017EEC2-6862-497E-80B4-593C3433BC8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8241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94A923-7170-4ABE-904D-97CF610B8DF3}"/>
              </a:ext>
            </a:extLst>
          </p:cNvPr>
          <p:cNvSpPr>
            <a:spLocks noGrp="1"/>
          </p:cNvSpPr>
          <p:nvPr>
            <p:ph type="title"/>
          </p:nvPr>
        </p:nvSpPr>
        <p:spPr>
          <a:xfrm>
            <a:off x="8156350" y="484632"/>
            <a:ext cx="3544035" cy="1609344"/>
          </a:xfrm>
          <a:ln>
            <a:noFill/>
          </a:ln>
        </p:spPr>
        <p:txBody>
          <a:bodyPr>
            <a:normAutofit/>
          </a:bodyPr>
          <a:lstStyle/>
          <a:p>
            <a:r>
              <a:rPr lang="en-US" sz="2700">
                <a:latin typeface="Times New Roman" panose="02020603050405020304" pitchFamily="18" charset="0"/>
                <a:cs typeface="Times New Roman" panose="02020603050405020304" pitchFamily="18" charset="0"/>
              </a:rPr>
              <a:t>Nhưng board mạch phổ biến của Arduino trên thị trường</a:t>
            </a:r>
          </a:p>
        </p:txBody>
      </p:sp>
      <p:sp>
        <p:nvSpPr>
          <p:cNvPr id="3" name="Content Placeholder 2">
            <a:extLst>
              <a:ext uri="{FF2B5EF4-FFF2-40B4-BE49-F238E27FC236}">
                <a16:creationId xmlns:a16="http://schemas.microsoft.com/office/drawing/2014/main" id="{B6854CE7-4F8C-419E-8F6F-3F97BF7CC92D}"/>
              </a:ext>
            </a:extLst>
          </p:cNvPr>
          <p:cNvSpPr>
            <a:spLocks noGrp="1"/>
          </p:cNvSpPr>
          <p:nvPr>
            <p:ph idx="1"/>
          </p:nvPr>
        </p:nvSpPr>
        <p:spPr>
          <a:xfrm>
            <a:off x="8156351" y="2121408"/>
            <a:ext cx="3544034" cy="4050792"/>
          </a:xfrm>
        </p:spPr>
        <p:txBody>
          <a:bodyPr>
            <a:normAutofit/>
          </a:bodyPr>
          <a:lstStyle/>
          <a:p>
            <a:r>
              <a:rPr lang="en-US" sz="1600" dirty="0" err="1">
                <a:latin typeface="Times New Roman" panose="02020603050405020304" pitchFamily="18" charset="0"/>
                <a:cs typeface="Times New Roman" panose="02020603050405020304" pitchFamily="18" charset="0"/>
              </a:rPr>
              <a:t>Ardruino</a:t>
            </a:r>
            <a:r>
              <a:rPr lang="en-US" sz="1600" dirty="0">
                <a:latin typeface="Times New Roman" panose="02020603050405020304" pitchFamily="18" charset="0"/>
                <a:cs typeface="Times New Roman" panose="02020603050405020304" pitchFamily="18" charset="0"/>
              </a:rPr>
              <a:t> mega 2560</a:t>
            </a:r>
          </a:p>
          <a:p>
            <a:r>
              <a:rPr lang="en-US" sz="1200" dirty="0" err="1">
                <a:latin typeface="Times New Roman" panose="02020603050405020304" pitchFamily="18" charset="0"/>
                <a:cs typeface="Times New Roman" panose="02020603050405020304" pitchFamily="18" charset="0"/>
              </a:rPr>
              <a:t>Giá</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thành</a:t>
            </a:r>
            <a:r>
              <a:rPr lang="en-US" sz="1200" dirty="0">
                <a:latin typeface="Times New Roman" panose="02020603050405020304" pitchFamily="18" charset="0"/>
                <a:cs typeface="Times New Roman" panose="02020603050405020304" pitchFamily="18" charset="0"/>
              </a:rPr>
              <a:t>:~200.000đ</a:t>
            </a:r>
          </a:p>
          <a:p>
            <a:r>
              <a:rPr lang="en-US" sz="1200" dirty="0" err="1">
                <a:latin typeface="Times New Roman" panose="02020603050405020304" pitchFamily="18" charset="0"/>
                <a:cs typeface="Times New Roman" panose="02020603050405020304" pitchFamily="18" charset="0"/>
              </a:rPr>
              <a:t>Sử</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dụng</a:t>
            </a:r>
            <a:r>
              <a:rPr lang="en-US" sz="1200" dirty="0">
                <a:latin typeface="Times New Roman" panose="02020603050405020304" pitchFamily="18" charset="0"/>
                <a:cs typeface="Times New Roman" panose="02020603050405020304" pitchFamily="18" charset="0"/>
              </a:rPr>
              <a:t> chip: </a:t>
            </a:r>
            <a:r>
              <a:rPr lang="en-US" sz="1200" dirty="0" err="1">
                <a:latin typeface="Times New Roman" panose="02020603050405020304" pitchFamily="18" charset="0"/>
                <a:cs typeface="Times New Roman" panose="02020603050405020304" pitchFamily="18" charset="0"/>
              </a:rPr>
              <a:t>Atmega</a:t>
            </a:r>
            <a:r>
              <a:rPr lang="en-US" sz="1200" dirty="0">
                <a:latin typeface="Times New Roman" panose="02020603050405020304" pitchFamily="18" charset="0"/>
                <a:cs typeface="Times New Roman" panose="02020603050405020304" pitchFamily="18" charset="0"/>
              </a:rPr>
              <a:t> 2560 </a:t>
            </a:r>
          </a:p>
          <a:p>
            <a:r>
              <a:rPr lang="en-US" sz="1200" dirty="0">
                <a:latin typeface="Times New Roman" panose="02020603050405020304" pitchFamily="18" charset="0"/>
                <a:cs typeface="Times New Roman" panose="02020603050405020304" pitchFamily="18" charset="0"/>
              </a:rPr>
              <a:t>54 </a:t>
            </a:r>
            <a:r>
              <a:rPr lang="en-US" sz="1200" dirty="0" err="1">
                <a:latin typeface="Times New Roman" panose="02020603050405020304" pitchFamily="18" charset="0"/>
                <a:cs typeface="Times New Roman" panose="02020603050405020304" pitchFamily="18" charset="0"/>
              </a:rPr>
              <a:t>chân</a:t>
            </a:r>
            <a:r>
              <a:rPr lang="en-US" sz="1200" dirty="0">
                <a:latin typeface="Times New Roman" panose="02020603050405020304" pitchFamily="18" charset="0"/>
                <a:cs typeface="Times New Roman" panose="02020603050405020304" pitchFamily="18" charset="0"/>
              </a:rPr>
              <a:t> I/O digital (15 </a:t>
            </a:r>
            <a:r>
              <a:rPr lang="en-US" sz="1200" dirty="0" err="1">
                <a:latin typeface="Times New Roman" panose="02020603050405020304" pitchFamily="18" charset="0"/>
                <a:cs typeface="Times New Roman" panose="02020603050405020304" pitchFamily="18" charset="0"/>
              </a:rPr>
              <a:t>chân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có</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thể</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sử</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dụng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với</a:t>
            </a:r>
            <a:r>
              <a:rPr lang="en-US" sz="1200" dirty="0">
                <a:latin typeface="Times New Roman" panose="02020603050405020304" pitchFamily="18" charset="0"/>
                <a:cs typeface="Times New Roman" panose="02020603050405020304" pitchFamily="18" charset="0"/>
              </a:rPr>
              <a:t> PWM)</a:t>
            </a:r>
          </a:p>
          <a:p>
            <a:r>
              <a:rPr lang="en-US" sz="1200" dirty="0">
                <a:latin typeface="Times New Roman" panose="02020603050405020304" pitchFamily="18" charset="0"/>
                <a:cs typeface="Times New Roman" panose="02020603050405020304" pitchFamily="18" charset="0"/>
              </a:rPr>
              <a:t>16 </a:t>
            </a:r>
            <a:r>
              <a:rPr lang="en-US" sz="1200" dirty="0" err="1">
                <a:latin typeface="Times New Roman" panose="02020603050405020304" pitchFamily="18" charset="0"/>
                <a:cs typeface="Times New Roman" panose="02020603050405020304" pitchFamily="18" charset="0"/>
              </a:rPr>
              <a:t>chân</a:t>
            </a:r>
            <a:r>
              <a:rPr lang="en-US" sz="1200" dirty="0">
                <a:latin typeface="Times New Roman" panose="02020603050405020304" pitchFamily="18" charset="0"/>
                <a:cs typeface="Times New Roman" panose="02020603050405020304" pitchFamily="18" charset="0"/>
              </a:rPr>
              <a:t> analog</a:t>
            </a:r>
          </a:p>
          <a:p>
            <a:r>
              <a:rPr lang="en-US" sz="1200" dirty="0">
                <a:latin typeface="Times New Roman" panose="02020603050405020304" pitchFamily="18" charset="0"/>
                <a:cs typeface="Times New Roman" panose="02020603050405020304" pitchFamily="18" charset="0"/>
              </a:rPr>
              <a:t>4 UARTs</a:t>
            </a:r>
          </a:p>
          <a:p>
            <a:r>
              <a:rPr lang="en-US" sz="1200" dirty="0" err="1">
                <a:latin typeface="Times New Roman" panose="02020603050405020304" pitchFamily="18" charset="0"/>
                <a:cs typeface="Times New Roman" panose="02020603050405020304" pitchFamily="18" charset="0"/>
              </a:rPr>
              <a:t>Đây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là</a:t>
            </a:r>
            <a:r>
              <a:rPr lang="en-US" sz="1200" dirty="0">
                <a:latin typeface="Times New Roman" panose="02020603050405020304" pitchFamily="18" charset="0"/>
                <a:cs typeface="Times New Roman" panose="02020603050405020304" pitchFamily="18" charset="0"/>
              </a:rPr>
              <a:t> board </a:t>
            </a:r>
            <a:r>
              <a:rPr lang="en-US" sz="1200" dirty="0" err="1">
                <a:latin typeface="Times New Roman" panose="02020603050405020304" pitchFamily="18" charset="0"/>
                <a:cs typeface="Times New Roman" panose="02020603050405020304" pitchFamily="18" charset="0"/>
              </a:rPr>
              <a:t>mạch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phiên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bản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nâng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cấp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của</a:t>
            </a:r>
            <a:r>
              <a:rPr lang="en-US" sz="1200" dirty="0">
                <a:latin typeface="Times New Roman" panose="02020603050405020304" pitchFamily="18" charset="0"/>
                <a:cs typeface="Times New Roman" panose="02020603050405020304" pitchFamily="18" charset="0"/>
              </a:rPr>
              <a:t> UNO. </a:t>
            </a:r>
            <a:r>
              <a:rPr lang="en-US" sz="1200" dirty="0" err="1">
                <a:latin typeface="Times New Roman" panose="02020603050405020304" pitchFamily="18" charset="0"/>
                <a:cs typeface="Times New Roman" panose="02020603050405020304" pitchFamily="18" charset="0"/>
              </a:rPr>
              <a:t>Được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dùng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các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dự</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án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phức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tạp</a:t>
            </a:r>
            <a:r>
              <a:rPr lang="en-US" sz="1200" dirty="0">
                <a:latin typeface="Times New Roman" panose="02020603050405020304" pitchFamily="18" charset="0"/>
                <a:cs typeface="Times New Roman" panose="02020603050405020304" pitchFamily="18" charset="0"/>
              </a:rPr>
              <a:t>.</a:t>
            </a: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6" name="Picture 5">
            <a:extLst>
              <a:ext uri="{FF2B5EF4-FFF2-40B4-BE49-F238E27FC236}">
                <a16:creationId xmlns:a16="http://schemas.microsoft.com/office/drawing/2014/main" id="{3BCE5A98-C8D9-4637-86A9-50AF6CF44C81}"/>
              </a:ext>
            </a:extLst>
          </p:cNvPr>
          <p:cNvPicPr>
            <a:picLocks noChangeAspect="1"/>
          </p:cNvPicPr>
          <p:nvPr/>
        </p:nvPicPr>
        <p:blipFill>
          <a:blip r:embed="rId6"/>
          <a:stretch>
            <a:fillRect/>
          </a:stretch>
        </p:blipFill>
        <p:spPr>
          <a:xfrm>
            <a:off x="491615" y="1743075"/>
            <a:ext cx="7086600" cy="3657600"/>
          </a:xfrm>
          <a:prstGeom prst="rect">
            <a:avLst/>
          </a:prstGeom>
        </p:spPr>
      </p:pic>
    </p:spTree>
    <p:extLst>
      <p:ext uri="{BB962C8B-B14F-4D97-AF65-F5344CB8AC3E}">
        <p14:creationId xmlns:p14="http://schemas.microsoft.com/office/powerpoint/2010/main" val="219162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4A923-7170-4ABE-904D-97CF610B8DF3}"/>
              </a:ext>
            </a:extLst>
          </p:cNvPr>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cắm</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6854CE7-4F8C-419E-8F6F-3F97BF7CC92D}"/>
              </a:ext>
            </a:extLst>
          </p:cNvPr>
          <p:cNvSpPr>
            <a:spLocks noGrp="1"/>
          </p:cNvSpPr>
          <p:nvPr>
            <p:ph idx="1"/>
          </p:nvPr>
        </p:nvSpPr>
        <p:spPr/>
        <p:txBody>
          <a:bodyPr>
            <a:normAutofit/>
          </a:bodyPr>
          <a:lstStyle/>
          <a:p>
            <a:pPr>
              <a:lnSpc>
                <a:spcPct val="150000"/>
              </a:lnSpc>
            </a:pPr>
            <a:r>
              <a:rPr lang="en-US" dirty="0" err="1">
                <a:latin typeface="Times New Roman" panose="02020603050405020304" pitchFamily="18" charset="0"/>
                <a:cs typeface="Times New Roman" panose="02020603050405020304" pitchFamily="18" charset="0"/>
              </a:rPr>
              <a:t>Chân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digital: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HIGH (5V)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LOW (0V)</a:t>
            </a:r>
          </a:p>
          <a:p>
            <a:pPr>
              <a:lnSpc>
                <a:spcPct val="150000"/>
              </a:lnSpc>
            </a:pPr>
            <a:r>
              <a:rPr lang="en-US" dirty="0" err="1">
                <a:latin typeface="Times New Roman" panose="02020603050405020304" pitchFamily="18" charset="0"/>
                <a:cs typeface="Times New Roman" panose="02020603050405020304" pitchFamily="18" charset="0"/>
              </a:rPr>
              <a:t>Chân</a:t>
            </a:r>
            <a:r>
              <a:rPr lang="en-US" dirty="0">
                <a:latin typeface="Times New Roman" panose="02020603050405020304" pitchFamily="18" charset="0"/>
                <a:cs typeface="Times New Roman" panose="02020603050405020304" pitchFamily="18" charset="0"/>
              </a:rPr>
              <a:t> analog: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sang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tùy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10bit (0-1023)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5V</a:t>
            </a:r>
          </a:p>
          <a:p>
            <a:pPr>
              <a:lnSpc>
                <a:spcPct val="150000"/>
              </a:lnSpc>
            </a:pP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0V </a:t>
            </a:r>
            <a:r>
              <a:rPr lang="en-US" dirty="0">
                <a:latin typeface="Times New Roman" panose="02020603050405020304" pitchFamily="18" charset="0"/>
                <a:cs typeface="Times New Roman" panose="02020603050405020304" pitchFamily="18" charset="0"/>
                <a:sym typeface="Wingdings" panose="05000000000000000000" pitchFamily="2" charset="2"/>
              </a:rPr>
              <a:t> 0 , </a:t>
            </a:r>
            <a:r>
              <a:rPr lang="en-US" dirty="0" err="1">
                <a:latin typeface="Times New Roman" panose="02020603050405020304" pitchFamily="18" charset="0"/>
                <a:cs typeface="Times New Roman" panose="02020603050405020304" pitchFamily="18" charset="0"/>
                <a:sym typeface="Wingdings" panose="05000000000000000000" pitchFamily="2" charset="2"/>
              </a:rPr>
              <a:t>xVy</a:t>
            </a:r>
            <a:r>
              <a:rPr lang="en-US" dirty="0">
                <a:latin typeface="Times New Roman" panose="02020603050405020304" pitchFamily="18" charset="0"/>
                <a:cs typeface="Times New Roman" panose="02020603050405020304" pitchFamily="18" charset="0"/>
                <a:sym typeface="Wingdings" panose="05000000000000000000" pitchFamily="2" charset="2"/>
              </a:rPr>
              <a:t>, 5V1023</a:t>
            </a:r>
          </a:p>
          <a:p>
            <a:pPr algn="l"/>
            <a:endParaRPr lang="en-US" sz="1200" b="0" i="0" dirty="0">
              <a:solidFill>
                <a:srgbClr val="000000"/>
              </a:solidFill>
              <a:effectLst/>
              <a:latin typeface="Segoe UI" panose="020B0502040204020203" pitchFamily="34" charset="0"/>
            </a:endParaRPr>
          </a:p>
          <a:p>
            <a:pPr lvl="1">
              <a:lnSpc>
                <a:spcPct val="150000"/>
              </a:lnSpc>
            </a:pP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313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4A923-7170-4ABE-904D-97CF610B8DF3}"/>
              </a:ext>
            </a:extLst>
          </p:cNvPr>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cắm</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6854CE7-4F8C-419E-8F6F-3F97BF7CC92D}"/>
              </a:ext>
            </a:extLst>
          </p:cNvPr>
          <p:cNvSpPr>
            <a:spLocks noGrp="1"/>
          </p:cNvSpPr>
          <p:nvPr>
            <p:ph idx="1"/>
          </p:nvPr>
        </p:nvSpPr>
        <p:spPr/>
        <p:txBody>
          <a:bodyPr>
            <a:normAutofit/>
          </a:bodyPr>
          <a:lstStyle/>
          <a:p>
            <a:pPr>
              <a:lnSpc>
                <a:spcPct val="150000"/>
              </a:lnSpc>
            </a:pPr>
            <a:r>
              <a:rPr lang="en-US" sz="1800" dirty="0" err="1">
                <a:latin typeface="Times New Roman" panose="02020603050405020304" pitchFamily="18" charset="0"/>
                <a:cs typeface="Times New Roman" panose="02020603050405020304" pitchFamily="18" charset="0"/>
                <a:sym typeface="Wingdings" panose="05000000000000000000" pitchFamily="2" charset="2"/>
              </a:rPr>
              <a:t>Chân</a:t>
            </a:r>
            <a:r>
              <a:rPr lang="en-US" sz="1800" dirty="0">
                <a:latin typeface="Times New Roman" panose="02020603050405020304" pitchFamily="18" charset="0"/>
                <a:cs typeface="Times New Roman" panose="02020603050405020304" pitchFamily="18" charset="0"/>
                <a:sym typeface="Wingdings" panose="05000000000000000000" pitchFamily="2" charset="2"/>
              </a:rPr>
              <a:t> PWM (Pulse-Width module):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là</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các</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xung</a:t>
            </a:r>
            <a:r>
              <a:rPr lang="en-US" sz="1800" dirty="0">
                <a:latin typeface="Times New Roman" panose="02020603050405020304" pitchFamily="18" charset="0"/>
                <a:cs typeface="Times New Roman" panose="02020603050405020304" pitchFamily="18" charset="0"/>
                <a:sym typeface="Wingdings" panose="05000000000000000000" pitchFamily="2" charset="2"/>
              </a:rPr>
              <a:t> PWM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trạng</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thái</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cao</a:t>
            </a:r>
            <a:r>
              <a:rPr lang="en-US" sz="1800" dirty="0">
                <a:latin typeface="Times New Roman" panose="02020603050405020304" pitchFamily="18" charset="0"/>
                <a:cs typeface="Times New Roman" panose="02020603050405020304" pitchFamily="18" charset="0"/>
                <a:sym typeface="Wingdings" panose="05000000000000000000" pitchFamily="2" charset="2"/>
              </a:rPr>
              <a:t>/</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thấp</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về</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mức</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điện</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áp</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được</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lặp</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đi</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lặp</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lại</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Đại</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lượng</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đặc</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trưng</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cho</a:t>
            </a:r>
            <a:r>
              <a:rPr lang="en-US" sz="1800" dirty="0">
                <a:latin typeface="Times New Roman" panose="02020603050405020304" pitchFamily="18" charset="0"/>
                <a:cs typeface="Times New Roman" panose="02020603050405020304" pitchFamily="18" charset="0"/>
                <a:sym typeface="Wingdings" panose="05000000000000000000" pitchFamily="2" charset="2"/>
              </a:rPr>
              <a:t> 1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xung</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gồm</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tần</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số</a:t>
            </a:r>
            <a:r>
              <a:rPr lang="en-US" sz="1800" dirty="0">
                <a:latin typeface="Times New Roman" panose="02020603050405020304" pitchFamily="18" charset="0"/>
                <a:cs typeface="Times New Roman" panose="02020603050405020304" pitchFamily="18" charset="0"/>
                <a:sym typeface="Wingdings" panose="05000000000000000000" pitchFamily="2" charset="2"/>
              </a:rPr>
              <a:t> (Hz)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và</a:t>
            </a:r>
            <a:r>
              <a:rPr lang="en-US" sz="1800" dirty="0">
                <a:latin typeface="Times New Roman" panose="02020603050405020304" pitchFamily="18" charset="0"/>
                <a:cs typeface="Times New Roman" panose="02020603050405020304" pitchFamily="18" charset="0"/>
                <a:sym typeface="Wingdings" panose="05000000000000000000" pitchFamily="2" charset="2"/>
              </a:rPr>
              <a:t> chu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kỳ</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xung</a:t>
            </a:r>
            <a:endParaRPr lang="en-US" sz="1800" dirty="0">
              <a:latin typeface="Times New Roman" panose="02020603050405020304" pitchFamily="18" charset="0"/>
              <a:cs typeface="Times New Roman" panose="02020603050405020304" pitchFamily="18" charset="0"/>
              <a:sym typeface="Wingdings" panose="05000000000000000000" pitchFamily="2" charset="2"/>
            </a:endParaRPr>
          </a:p>
          <a:p>
            <a:pPr lvl="1">
              <a:lnSpc>
                <a:spcPct val="150000"/>
              </a:lnSpc>
            </a:pPr>
            <a:r>
              <a:rPr lang="en-US" sz="1400" b="0" i="0" dirty="0">
                <a:solidFill>
                  <a:srgbClr val="000000"/>
                </a:solidFill>
                <a:effectLst/>
                <a:latin typeface="Times New Roman" panose="02020603050405020304" pitchFamily="18" charset="0"/>
                <a:cs typeface="Times New Roman" panose="02020603050405020304" pitchFamily="18" charset="0"/>
              </a:rPr>
              <a:t> 1 </a:t>
            </a:r>
            <a:r>
              <a:rPr lang="en-US" sz="1400" b="0" i="0" dirty="0" err="1">
                <a:solidFill>
                  <a:srgbClr val="000000"/>
                </a:solidFill>
                <a:effectLst/>
                <a:latin typeface="Times New Roman" panose="02020603050405020304" pitchFamily="18" charset="0"/>
                <a:cs typeface="Times New Roman" panose="02020603050405020304" pitchFamily="18" charset="0"/>
              </a:rPr>
              <a:t>dao</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động</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sẽ</a:t>
            </a:r>
            <a:r>
              <a:rPr lang="en-US" sz="1400" b="0" i="0" dirty="0">
                <a:solidFill>
                  <a:srgbClr val="000000"/>
                </a:solidFill>
                <a:effectLst/>
                <a:latin typeface="Times New Roman" panose="02020603050405020304" pitchFamily="18" charset="0"/>
                <a:cs typeface="Times New Roman" panose="02020603050405020304" pitchFamily="18" charset="0"/>
              </a:rPr>
              <a:t> bao </a:t>
            </a:r>
            <a:r>
              <a:rPr lang="en-US" sz="1400" b="0" i="0" dirty="0" err="1">
                <a:solidFill>
                  <a:srgbClr val="000000"/>
                </a:solidFill>
                <a:effectLst/>
                <a:latin typeface="Times New Roman" panose="02020603050405020304" pitchFamily="18" charset="0"/>
                <a:cs typeface="Times New Roman" panose="02020603050405020304" pitchFamily="18" charset="0"/>
              </a:rPr>
              <a:t>gồm</a:t>
            </a:r>
            <a:r>
              <a:rPr lang="en-US" sz="1400" b="0" i="0" dirty="0">
                <a:solidFill>
                  <a:srgbClr val="000000"/>
                </a:solidFill>
                <a:effectLst/>
                <a:latin typeface="Times New Roman" panose="02020603050405020304" pitchFamily="18" charset="0"/>
                <a:cs typeface="Times New Roman" panose="02020603050405020304" pitchFamily="18" charset="0"/>
              </a:rPr>
              <a:t> 2 </a:t>
            </a:r>
            <a:r>
              <a:rPr lang="en-US" sz="1400" b="0" i="0" dirty="0" err="1">
                <a:solidFill>
                  <a:srgbClr val="000000"/>
                </a:solidFill>
                <a:effectLst/>
                <a:latin typeface="Times New Roman" panose="02020603050405020304" pitchFamily="18" charset="0"/>
                <a:cs typeface="Times New Roman" panose="02020603050405020304" pitchFamily="18" charset="0"/>
              </a:rPr>
              <a:t>trạng</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thái</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điện</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mức</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cao</a:t>
            </a:r>
            <a:r>
              <a:rPr lang="en-US" sz="1400" b="0" i="0" dirty="0">
                <a:solidFill>
                  <a:srgbClr val="000000"/>
                </a:solidFill>
                <a:effectLst/>
                <a:latin typeface="Times New Roman" panose="02020603050405020304" pitchFamily="18" charset="0"/>
                <a:cs typeface="Times New Roman" panose="02020603050405020304" pitchFamily="18" charset="0"/>
              </a:rPr>
              <a:t> (x </a:t>
            </a:r>
            <a:r>
              <a:rPr lang="en-US" sz="1400" b="0" i="0" dirty="0" err="1">
                <a:solidFill>
                  <a:srgbClr val="000000"/>
                </a:solidFill>
                <a:effectLst/>
                <a:latin typeface="Times New Roman" panose="02020603050405020304" pitchFamily="18" charset="0"/>
                <a:cs typeface="Times New Roman" panose="02020603050405020304" pitchFamily="18" charset="0"/>
              </a:rPr>
              <a:t>giây</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và</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mức</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thấp</a:t>
            </a:r>
            <a:r>
              <a:rPr lang="en-US" sz="1400" b="0" i="0" dirty="0">
                <a:solidFill>
                  <a:srgbClr val="000000"/>
                </a:solidFill>
                <a:effectLst/>
                <a:latin typeface="Times New Roman" panose="02020603050405020304" pitchFamily="18" charset="0"/>
                <a:cs typeface="Times New Roman" panose="02020603050405020304" pitchFamily="18" charset="0"/>
              </a:rPr>
              <a:t> (y </a:t>
            </a:r>
            <a:r>
              <a:rPr lang="en-US" sz="1400" b="0" i="0" dirty="0" err="1">
                <a:solidFill>
                  <a:srgbClr val="000000"/>
                </a:solidFill>
                <a:effectLst/>
                <a:latin typeface="Times New Roman" panose="02020603050405020304" pitchFamily="18" charset="0"/>
                <a:cs typeface="Times New Roman" panose="02020603050405020304" pitchFamily="18" charset="0"/>
              </a:rPr>
              <a:t>giây</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Tỉ</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lệ</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phần</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trăm</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thời</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gian</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giữa</a:t>
            </a:r>
            <a:r>
              <a:rPr lang="en-US" sz="1400" b="0" i="0" dirty="0">
                <a:solidFill>
                  <a:srgbClr val="000000"/>
                </a:solidFill>
                <a:effectLst/>
                <a:latin typeface="Times New Roman" panose="02020603050405020304" pitchFamily="18" charset="0"/>
                <a:cs typeface="Times New Roman" panose="02020603050405020304" pitchFamily="18" charset="0"/>
              </a:rPr>
              <a:t> 2 </a:t>
            </a:r>
            <a:r>
              <a:rPr lang="en-US" sz="1400" b="0" i="0" dirty="0" err="1">
                <a:solidFill>
                  <a:srgbClr val="000000"/>
                </a:solidFill>
                <a:effectLst/>
                <a:latin typeface="Times New Roman" panose="02020603050405020304" pitchFamily="18" charset="0"/>
                <a:cs typeface="Times New Roman" panose="02020603050405020304" pitchFamily="18" charset="0"/>
              </a:rPr>
              <a:t>trạng</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thái</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điện</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này</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chính</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là</a:t>
            </a:r>
            <a:r>
              <a:rPr lang="en-US" sz="1400" b="0" i="0" dirty="0">
                <a:solidFill>
                  <a:srgbClr val="000000"/>
                </a:solidFill>
                <a:effectLst/>
                <a:latin typeface="Times New Roman" panose="02020603050405020304" pitchFamily="18" charset="0"/>
                <a:cs typeface="Times New Roman" panose="02020603050405020304" pitchFamily="18" charset="0"/>
              </a:rPr>
              <a:t> chu </a:t>
            </a:r>
            <a:r>
              <a:rPr lang="en-US" sz="1400" b="0" i="0" dirty="0" err="1">
                <a:solidFill>
                  <a:srgbClr val="000000"/>
                </a:solidFill>
                <a:effectLst/>
                <a:latin typeface="Times New Roman" panose="02020603050405020304" pitchFamily="18" charset="0"/>
                <a:cs typeface="Times New Roman" panose="02020603050405020304" pitchFamily="18" charset="0"/>
              </a:rPr>
              <a:t>kì</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xung</a:t>
            </a:r>
            <a:r>
              <a:rPr lang="en-US" sz="1400" b="0" i="0" dirty="0">
                <a:solidFill>
                  <a:srgbClr val="000000"/>
                </a:solidFill>
                <a:effectLst/>
                <a:latin typeface="Times New Roman" panose="02020603050405020304" pitchFamily="18" charset="0"/>
                <a:cs typeface="Times New Roman" panose="02020603050405020304" pitchFamily="18" charset="0"/>
              </a:rPr>
              <a:t>.</a:t>
            </a:r>
          </a:p>
          <a:p>
            <a:pPr lvl="1"/>
            <a:r>
              <a:rPr lang="en-US" sz="1400" b="0" i="0" dirty="0" err="1">
                <a:solidFill>
                  <a:srgbClr val="000000"/>
                </a:solidFill>
                <a:effectLst/>
                <a:latin typeface="Times New Roman" panose="02020603050405020304" pitchFamily="18" charset="0"/>
                <a:cs typeface="Times New Roman" panose="02020603050405020304" pitchFamily="18" charset="0"/>
              </a:rPr>
              <a:t>Với</a:t>
            </a:r>
            <a:r>
              <a:rPr lang="en-US" sz="1400" b="0" i="0" dirty="0">
                <a:solidFill>
                  <a:srgbClr val="000000"/>
                </a:solidFill>
                <a:effectLst/>
                <a:latin typeface="Times New Roman" panose="02020603050405020304" pitchFamily="18" charset="0"/>
                <a:cs typeface="Times New Roman" panose="02020603050405020304" pitchFamily="18" charset="0"/>
              </a:rPr>
              <a:t> x/y = 0% ta </a:t>
            </a:r>
            <a:r>
              <a:rPr lang="en-US" sz="1400" b="0" i="0" dirty="0" err="1">
                <a:solidFill>
                  <a:srgbClr val="000000"/>
                </a:solidFill>
                <a:effectLst/>
                <a:latin typeface="Times New Roman" panose="02020603050405020304" pitchFamily="18" charset="0"/>
                <a:cs typeface="Times New Roman" panose="02020603050405020304" pitchFamily="18" charset="0"/>
              </a:rPr>
              <a:t>có</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xung</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chứa</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toàn</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bộ</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điện</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áp</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thấp</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khái</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niệm</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xung</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nên</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hiểu</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mở</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rộng</a:t>
            </a:r>
            <a:r>
              <a:rPr lang="en-US" sz="1400" b="0" i="0" dirty="0">
                <a:solidFill>
                  <a:srgbClr val="000000"/>
                </a:solidFill>
                <a:effectLst/>
                <a:latin typeface="Times New Roman" panose="02020603050405020304" pitchFamily="18" charset="0"/>
                <a:cs typeface="Times New Roman" panose="02020603050405020304" pitchFamily="18" charset="0"/>
              </a:rPr>
              <a:t>)</a:t>
            </a:r>
          </a:p>
          <a:p>
            <a:pPr lvl="1"/>
            <a:r>
              <a:rPr lang="en-US" sz="1400" b="0" i="0" dirty="0" err="1">
                <a:solidFill>
                  <a:srgbClr val="000000"/>
                </a:solidFill>
                <a:effectLst/>
                <a:latin typeface="Times New Roman" panose="02020603050405020304" pitchFamily="18" charset="0"/>
                <a:cs typeface="Times New Roman" panose="02020603050405020304" pitchFamily="18" charset="0"/>
              </a:rPr>
              <a:t>Với</a:t>
            </a:r>
            <a:r>
              <a:rPr lang="en-US" sz="1400" b="0" i="0" dirty="0">
                <a:solidFill>
                  <a:srgbClr val="000000"/>
                </a:solidFill>
                <a:effectLst/>
                <a:latin typeface="Times New Roman" panose="02020603050405020304" pitchFamily="18" charset="0"/>
                <a:cs typeface="Times New Roman" panose="02020603050405020304" pitchFamily="18" charset="0"/>
              </a:rPr>
              <a:t> x/y = 50% </a:t>
            </a:r>
            <a:r>
              <a:rPr lang="en-US" sz="1400" b="0" i="0" dirty="0" err="1">
                <a:solidFill>
                  <a:srgbClr val="000000"/>
                </a:solidFill>
                <a:effectLst/>
                <a:latin typeface="Times New Roman" panose="02020603050405020304" pitchFamily="18" charset="0"/>
                <a:cs typeface="Times New Roman" panose="02020603050405020304" pitchFamily="18" charset="0"/>
              </a:rPr>
              <a:t>thì</a:t>
            </a:r>
            <a:r>
              <a:rPr lang="en-US" sz="1400" b="0" i="0" dirty="0">
                <a:solidFill>
                  <a:srgbClr val="000000"/>
                </a:solidFill>
                <a:effectLst/>
                <a:latin typeface="Times New Roman" panose="02020603050405020304" pitchFamily="18" charset="0"/>
                <a:cs typeface="Times New Roman" panose="02020603050405020304" pitchFamily="18" charset="0"/>
              </a:rPr>
              <a:t> 50% </a:t>
            </a:r>
            <a:r>
              <a:rPr lang="en-US" sz="1400" b="0" i="0" dirty="0" err="1">
                <a:solidFill>
                  <a:srgbClr val="000000"/>
                </a:solidFill>
                <a:effectLst/>
                <a:latin typeface="Times New Roman" panose="02020603050405020304" pitchFamily="18" charset="0"/>
                <a:cs typeface="Times New Roman" panose="02020603050405020304" pitchFamily="18" charset="0"/>
              </a:rPr>
              <a:t>thời</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gian</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đầu</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xung</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có</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điện</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áp</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cao</a:t>
            </a:r>
            <a:r>
              <a:rPr lang="en-US" sz="1400" b="0" i="0" dirty="0">
                <a:solidFill>
                  <a:srgbClr val="000000"/>
                </a:solidFill>
                <a:effectLst/>
                <a:latin typeface="Times New Roman" panose="02020603050405020304" pitchFamily="18" charset="0"/>
                <a:cs typeface="Times New Roman" panose="02020603050405020304" pitchFamily="18" charset="0"/>
              </a:rPr>
              <a:t>, 50% </a:t>
            </a:r>
            <a:r>
              <a:rPr lang="en-US" sz="1400" b="0" i="0" dirty="0" err="1">
                <a:solidFill>
                  <a:srgbClr val="000000"/>
                </a:solidFill>
                <a:effectLst/>
                <a:latin typeface="Times New Roman" panose="02020603050405020304" pitchFamily="18" charset="0"/>
                <a:cs typeface="Times New Roman" panose="02020603050405020304" pitchFamily="18" charset="0"/>
              </a:rPr>
              <a:t>sau</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xung</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có</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điện</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áp</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thấp</a:t>
            </a:r>
            <a:r>
              <a:rPr lang="en-US" sz="1400" b="0" i="0" dirty="0">
                <a:solidFill>
                  <a:srgbClr val="000000"/>
                </a:solidFill>
                <a:effectLst/>
                <a:latin typeface="Times New Roman" panose="02020603050405020304" pitchFamily="18" charset="0"/>
                <a:cs typeface="Times New Roman" panose="02020603050405020304" pitchFamily="18" charset="0"/>
              </a:rPr>
              <a:t>.</a:t>
            </a:r>
          </a:p>
          <a:p>
            <a:pPr lvl="1"/>
            <a:r>
              <a:rPr lang="en-US" sz="1400" b="0" i="0" dirty="0" err="1">
                <a:solidFill>
                  <a:srgbClr val="000000"/>
                </a:solidFill>
                <a:effectLst/>
                <a:latin typeface="Times New Roman" panose="02020603050405020304" pitchFamily="18" charset="0"/>
                <a:cs typeface="Times New Roman" panose="02020603050405020304" pitchFamily="18" charset="0"/>
              </a:rPr>
              <a:t>Với</a:t>
            </a:r>
            <a:r>
              <a:rPr lang="en-US" sz="1400" b="0" i="0" dirty="0">
                <a:solidFill>
                  <a:srgbClr val="000000"/>
                </a:solidFill>
                <a:effectLst/>
                <a:latin typeface="Times New Roman" panose="02020603050405020304" pitchFamily="18" charset="0"/>
                <a:cs typeface="Times New Roman" panose="02020603050405020304" pitchFamily="18" charset="0"/>
              </a:rPr>
              <a:t> x/y=100% ta </a:t>
            </a:r>
            <a:r>
              <a:rPr lang="en-US" sz="1400" b="0" i="0" dirty="0" err="1">
                <a:solidFill>
                  <a:srgbClr val="000000"/>
                </a:solidFill>
                <a:effectLst/>
                <a:latin typeface="Times New Roman" panose="02020603050405020304" pitchFamily="18" charset="0"/>
                <a:cs typeface="Times New Roman" panose="02020603050405020304" pitchFamily="18" charset="0"/>
              </a:rPr>
              <a:t>có</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xung</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chứa</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toàn</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bộ</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điện</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áp</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0" dirty="0" err="1">
                <a:solidFill>
                  <a:srgbClr val="000000"/>
                </a:solidFill>
                <a:effectLst/>
                <a:latin typeface="Times New Roman" panose="02020603050405020304" pitchFamily="18" charset="0"/>
                <a:cs typeface="Times New Roman" panose="02020603050405020304" pitchFamily="18" charset="0"/>
              </a:rPr>
              <a:t>cao</a:t>
            </a:r>
            <a:r>
              <a:rPr lang="en-US" sz="1400" b="0" i="0" dirty="0">
                <a:solidFill>
                  <a:srgbClr val="000000"/>
                </a:solidFill>
                <a:effectLst/>
                <a:latin typeface="Times New Roman" panose="02020603050405020304" pitchFamily="18" charset="0"/>
                <a:cs typeface="Times New Roman" panose="02020603050405020304" pitchFamily="18" charset="0"/>
              </a:rPr>
              <a:t>.</a:t>
            </a:r>
          </a:p>
          <a:p>
            <a:pPr algn="l"/>
            <a:r>
              <a:rPr lang="en-US" sz="1800" b="0" i="0" dirty="0" err="1">
                <a:solidFill>
                  <a:srgbClr val="000000"/>
                </a:solidFill>
                <a:effectLst/>
                <a:latin typeface="Times New Roman" panose="02020603050405020304" pitchFamily="18" charset="0"/>
                <a:cs typeface="Times New Roman" panose="02020603050405020304" pitchFamily="18" charset="0"/>
              </a:rPr>
              <a:t>Tóm</a:t>
            </a:r>
            <a:r>
              <a:rPr lang="en-US" sz="1800" b="0" i="0" dirty="0">
                <a:solidFill>
                  <a:srgbClr val="000000"/>
                </a:solidFill>
                <a:effectLst/>
                <a:latin typeface="Times New Roman" panose="02020603050405020304" pitchFamily="18" charset="0"/>
                <a:cs typeface="Times New Roman" panose="02020603050405020304" pitchFamily="18" charset="0"/>
              </a:rPr>
              <a:t> </a:t>
            </a:r>
            <a:r>
              <a:rPr lang="en-US" sz="1800" b="0" i="0" dirty="0" err="1">
                <a:solidFill>
                  <a:srgbClr val="000000"/>
                </a:solidFill>
                <a:effectLst/>
                <a:latin typeface="Times New Roman" panose="02020603050405020304" pitchFamily="18" charset="0"/>
                <a:cs typeface="Times New Roman" panose="02020603050405020304" pitchFamily="18" charset="0"/>
              </a:rPr>
              <a:t>lại</a:t>
            </a:r>
            <a:r>
              <a:rPr lang="en-US" sz="1800" b="0" i="0" dirty="0">
                <a:solidFill>
                  <a:srgbClr val="000000"/>
                </a:solidFill>
                <a:effectLst/>
                <a:latin typeface="Times New Roman" panose="02020603050405020304" pitchFamily="18" charset="0"/>
                <a:cs typeface="Times New Roman" panose="02020603050405020304" pitchFamily="18" charset="0"/>
              </a:rPr>
              <a:t>, </a:t>
            </a:r>
            <a:r>
              <a:rPr lang="en-US" sz="1800" b="0" i="0" dirty="0" err="1">
                <a:solidFill>
                  <a:srgbClr val="000000"/>
                </a:solidFill>
                <a:effectLst/>
                <a:latin typeface="Times New Roman" panose="02020603050405020304" pitchFamily="18" charset="0"/>
                <a:cs typeface="Times New Roman" panose="02020603050405020304" pitchFamily="18" charset="0"/>
              </a:rPr>
              <a:t>với</a:t>
            </a:r>
            <a:r>
              <a:rPr lang="en-US" sz="1800" b="0" i="0" dirty="0">
                <a:solidFill>
                  <a:srgbClr val="000000"/>
                </a:solidFill>
                <a:effectLst/>
                <a:latin typeface="Times New Roman" panose="02020603050405020304" pitchFamily="18" charset="0"/>
                <a:cs typeface="Times New Roman" panose="02020603050405020304" pitchFamily="18" charset="0"/>
              </a:rPr>
              <a:t> 1 </a:t>
            </a:r>
            <a:r>
              <a:rPr lang="en-US" sz="1800" b="0" i="0" dirty="0" err="1">
                <a:solidFill>
                  <a:srgbClr val="000000"/>
                </a:solidFill>
                <a:effectLst/>
                <a:latin typeface="Times New Roman" panose="02020603050405020304" pitchFamily="18" charset="0"/>
                <a:cs typeface="Times New Roman" panose="02020603050405020304" pitchFamily="18" charset="0"/>
              </a:rPr>
              <a:t>xung</a:t>
            </a:r>
            <a:r>
              <a:rPr lang="en-US" sz="1800" b="0" i="0" dirty="0">
                <a:solidFill>
                  <a:srgbClr val="000000"/>
                </a:solidFill>
                <a:effectLst/>
                <a:latin typeface="Times New Roman" panose="02020603050405020304" pitchFamily="18" charset="0"/>
                <a:cs typeface="Times New Roman" panose="02020603050405020304" pitchFamily="18" charset="0"/>
              </a:rPr>
              <a:t> ta </a:t>
            </a:r>
            <a:r>
              <a:rPr lang="en-US" sz="1800" b="0" i="0" dirty="0" err="1">
                <a:solidFill>
                  <a:srgbClr val="000000"/>
                </a:solidFill>
                <a:effectLst/>
                <a:latin typeface="Times New Roman" panose="02020603050405020304" pitchFamily="18" charset="0"/>
                <a:cs typeface="Times New Roman" panose="02020603050405020304" pitchFamily="18" charset="0"/>
              </a:rPr>
              <a:t>có</a:t>
            </a:r>
            <a:r>
              <a:rPr lang="en-US" sz="1800" b="0" i="0" dirty="0">
                <a:solidFill>
                  <a:srgbClr val="000000"/>
                </a:solidFill>
                <a:effectLst/>
                <a:latin typeface="Times New Roman" panose="02020603050405020304" pitchFamily="18" charset="0"/>
                <a:cs typeface="Times New Roman" panose="02020603050405020304" pitchFamily="18" charset="0"/>
              </a:rPr>
              <a:t>:</a:t>
            </a:r>
          </a:p>
          <a:p>
            <a:pPr lvl="1"/>
            <a:r>
              <a:rPr lang="vi-VN" sz="1400" b="0" i="0" dirty="0">
                <a:solidFill>
                  <a:srgbClr val="262626"/>
                </a:solidFill>
                <a:effectLst/>
                <a:latin typeface="Times New Roman" panose="02020603050405020304" pitchFamily="18" charset="0"/>
                <a:cs typeface="Times New Roman" panose="02020603050405020304" pitchFamily="18" charset="0"/>
              </a:rPr>
              <a:t>Tần số: để tính toán ra được thời gian của 1 xung</a:t>
            </a:r>
          </a:p>
          <a:p>
            <a:pPr lvl="1"/>
            <a:r>
              <a:rPr lang="en-US" sz="1400" b="0" i="0" dirty="0">
                <a:solidFill>
                  <a:srgbClr val="262626"/>
                </a:solidFill>
                <a:effectLst/>
                <a:latin typeface="Times New Roman" panose="02020603050405020304" pitchFamily="18" charset="0"/>
                <a:cs typeface="Times New Roman" panose="02020603050405020304" pitchFamily="18" charset="0"/>
              </a:rPr>
              <a:t>Chu </a:t>
            </a:r>
            <a:r>
              <a:rPr lang="en-US" sz="1400" b="0" i="0" dirty="0" err="1">
                <a:solidFill>
                  <a:srgbClr val="262626"/>
                </a:solidFill>
                <a:effectLst/>
                <a:latin typeface="Times New Roman" panose="02020603050405020304" pitchFamily="18" charset="0"/>
                <a:cs typeface="Times New Roman" panose="02020603050405020304" pitchFamily="18" charset="0"/>
              </a:rPr>
              <a:t>kì</a:t>
            </a:r>
            <a:r>
              <a:rPr lang="en-US" sz="1400" b="0" i="0" dirty="0">
                <a:solidFill>
                  <a:srgbClr val="262626"/>
                </a:solidFill>
                <a:effectLst/>
                <a:latin typeface="Times New Roman" panose="02020603050405020304" pitchFamily="18" charset="0"/>
                <a:cs typeface="Times New Roman" panose="02020603050405020304" pitchFamily="18" charset="0"/>
              </a:rPr>
              <a:t> </a:t>
            </a:r>
            <a:r>
              <a:rPr lang="en-US" sz="1400" b="0" i="0" dirty="0" err="1">
                <a:solidFill>
                  <a:srgbClr val="262626"/>
                </a:solidFill>
                <a:effectLst/>
                <a:latin typeface="Times New Roman" panose="02020603050405020304" pitchFamily="18" charset="0"/>
                <a:cs typeface="Times New Roman" panose="02020603050405020304" pitchFamily="18" charset="0"/>
              </a:rPr>
              <a:t>xung</a:t>
            </a:r>
            <a:r>
              <a:rPr lang="en-US" sz="1400" b="0" i="0" dirty="0">
                <a:solidFill>
                  <a:srgbClr val="262626"/>
                </a:solidFill>
                <a:effectLst/>
                <a:latin typeface="Times New Roman" panose="02020603050405020304" pitchFamily="18" charset="0"/>
                <a:cs typeface="Times New Roman" panose="02020603050405020304" pitchFamily="18" charset="0"/>
              </a:rPr>
              <a:t>: bao </a:t>
            </a:r>
            <a:r>
              <a:rPr lang="en-US" sz="1400" b="0" i="0" dirty="0" err="1">
                <a:solidFill>
                  <a:srgbClr val="262626"/>
                </a:solidFill>
                <a:effectLst/>
                <a:latin typeface="Times New Roman" panose="02020603050405020304" pitchFamily="18" charset="0"/>
                <a:cs typeface="Times New Roman" panose="02020603050405020304" pitchFamily="18" charset="0"/>
              </a:rPr>
              <a:t>nhiêu</a:t>
            </a:r>
            <a:r>
              <a:rPr lang="en-US" sz="1400" b="0" i="0" dirty="0">
                <a:solidFill>
                  <a:srgbClr val="262626"/>
                </a:solidFill>
                <a:effectLst/>
                <a:latin typeface="Times New Roman" panose="02020603050405020304" pitchFamily="18" charset="0"/>
                <a:cs typeface="Times New Roman" panose="02020603050405020304" pitchFamily="18" charset="0"/>
              </a:rPr>
              <a:t> </a:t>
            </a:r>
            <a:r>
              <a:rPr lang="en-US" sz="1400" b="0" i="0" dirty="0" err="1">
                <a:solidFill>
                  <a:srgbClr val="262626"/>
                </a:solidFill>
                <a:effectLst/>
                <a:latin typeface="Times New Roman" panose="02020603050405020304" pitchFamily="18" charset="0"/>
                <a:cs typeface="Times New Roman" panose="02020603050405020304" pitchFamily="18" charset="0"/>
              </a:rPr>
              <a:t>thời</a:t>
            </a:r>
            <a:r>
              <a:rPr lang="en-US" sz="1400" b="0" i="0" dirty="0">
                <a:solidFill>
                  <a:srgbClr val="262626"/>
                </a:solidFill>
                <a:effectLst/>
                <a:latin typeface="Times New Roman" panose="02020603050405020304" pitchFamily="18" charset="0"/>
                <a:cs typeface="Times New Roman" panose="02020603050405020304" pitchFamily="18" charset="0"/>
              </a:rPr>
              <a:t> </a:t>
            </a:r>
            <a:r>
              <a:rPr lang="en-US" sz="1400" b="0" i="0" dirty="0" err="1">
                <a:solidFill>
                  <a:srgbClr val="262626"/>
                </a:solidFill>
                <a:effectLst/>
                <a:latin typeface="Times New Roman" panose="02020603050405020304" pitchFamily="18" charset="0"/>
                <a:cs typeface="Times New Roman" panose="02020603050405020304" pitchFamily="18" charset="0"/>
              </a:rPr>
              <a:t>gian</a:t>
            </a:r>
            <a:r>
              <a:rPr lang="en-US" sz="1400" b="0" i="0" dirty="0">
                <a:solidFill>
                  <a:srgbClr val="262626"/>
                </a:solidFill>
                <a:effectLst/>
                <a:latin typeface="Times New Roman" panose="02020603050405020304" pitchFamily="18" charset="0"/>
                <a:cs typeface="Times New Roman" panose="02020603050405020304" pitchFamily="18" charset="0"/>
              </a:rPr>
              <a:t> </a:t>
            </a:r>
            <a:r>
              <a:rPr lang="en-US" sz="1400" b="0" i="0" dirty="0" err="1">
                <a:solidFill>
                  <a:srgbClr val="262626"/>
                </a:solidFill>
                <a:effectLst/>
                <a:latin typeface="Times New Roman" panose="02020603050405020304" pitchFamily="18" charset="0"/>
                <a:cs typeface="Times New Roman" panose="02020603050405020304" pitchFamily="18" charset="0"/>
              </a:rPr>
              <a:t>xung</a:t>
            </a:r>
            <a:r>
              <a:rPr lang="en-US" sz="1400" b="0" i="0" dirty="0">
                <a:solidFill>
                  <a:srgbClr val="262626"/>
                </a:solidFill>
                <a:effectLst/>
                <a:latin typeface="Times New Roman" panose="02020603050405020304" pitchFamily="18" charset="0"/>
                <a:cs typeface="Times New Roman" panose="02020603050405020304" pitchFamily="18" charset="0"/>
              </a:rPr>
              <a:t> </a:t>
            </a:r>
            <a:r>
              <a:rPr lang="en-US" sz="1400" b="0" i="0" dirty="0" err="1">
                <a:solidFill>
                  <a:srgbClr val="262626"/>
                </a:solidFill>
                <a:effectLst/>
                <a:latin typeface="Times New Roman" panose="02020603050405020304" pitchFamily="18" charset="0"/>
                <a:cs typeface="Times New Roman" panose="02020603050405020304" pitchFamily="18" charset="0"/>
              </a:rPr>
              <a:t>có</a:t>
            </a:r>
            <a:r>
              <a:rPr lang="en-US" sz="1400" b="0" i="0" dirty="0">
                <a:solidFill>
                  <a:srgbClr val="262626"/>
                </a:solidFill>
                <a:effectLst/>
                <a:latin typeface="Times New Roman" panose="02020603050405020304" pitchFamily="18" charset="0"/>
                <a:cs typeface="Times New Roman" panose="02020603050405020304" pitchFamily="18" charset="0"/>
              </a:rPr>
              <a:t> </a:t>
            </a:r>
            <a:r>
              <a:rPr lang="en-US" sz="1400" b="0" i="0" dirty="0" err="1">
                <a:solidFill>
                  <a:srgbClr val="262626"/>
                </a:solidFill>
                <a:effectLst/>
                <a:latin typeface="Times New Roman" panose="02020603050405020304" pitchFamily="18" charset="0"/>
                <a:cs typeface="Times New Roman" panose="02020603050405020304" pitchFamily="18" charset="0"/>
              </a:rPr>
              <a:t>mức</a:t>
            </a:r>
            <a:r>
              <a:rPr lang="en-US" sz="1400" b="0" i="0" dirty="0">
                <a:solidFill>
                  <a:srgbClr val="262626"/>
                </a:solidFill>
                <a:effectLst/>
                <a:latin typeface="Times New Roman" panose="02020603050405020304" pitchFamily="18" charset="0"/>
                <a:cs typeface="Times New Roman" panose="02020603050405020304" pitchFamily="18" charset="0"/>
              </a:rPr>
              <a:t> </a:t>
            </a:r>
            <a:r>
              <a:rPr lang="en-US" sz="1400" b="0" i="0" dirty="0" err="1">
                <a:solidFill>
                  <a:srgbClr val="262626"/>
                </a:solidFill>
                <a:effectLst/>
                <a:latin typeface="Times New Roman" panose="02020603050405020304" pitchFamily="18" charset="0"/>
                <a:cs typeface="Times New Roman" panose="02020603050405020304" pitchFamily="18" charset="0"/>
              </a:rPr>
              <a:t>áp</a:t>
            </a:r>
            <a:r>
              <a:rPr lang="en-US" sz="1400" b="0" i="0" dirty="0">
                <a:solidFill>
                  <a:srgbClr val="262626"/>
                </a:solidFill>
                <a:effectLst/>
                <a:latin typeface="Times New Roman" panose="02020603050405020304" pitchFamily="18" charset="0"/>
                <a:cs typeface="Times New Roman" panose="02020603050405020304" pitchFamily="18" charset="0"/>
              </a:rPr>
              <a:t> </a:t>
            </a:r>
            <a:r>
              <a:rPr lang="en-US" sz="1400" b="0" i="0" dirty="0" err="1">
                <a:solidFill>
                  <a:srgbClr val="262626"/>
                </a:solidFill>
                <a:effectLst/>
                <a:latin typeface="Times New Roman" panose="02020603050405020304" pitchFamily="18" charset="0"/>
                <a:cs typeface="Times New Roman" panose="02020603050405020304" pitchFamily="18" charset="0"/>
              </a:rPr>
              <a:t>cao</a:t>
            </a:r>
            <a:r>
              <a:rPr lang="en-US" sz="1400" b="0" i="0" dirty="0">
                <a:solidFill>
                  <a:srgbClr val="262626"/>
                </a:solidFill>
                <a:effectLst/>
                <a:latin typeface="Times New Roman" panose="02020603050405020304" pitchFamily="18" charset="0"/>
                <a:cs typeface="Times New Roman" panose="02020603050405020304" pitchFamily="18" charset="0"/>
              </a:rPr>
              <a:t>, bao </a:t>
            </a:r>
            <a:r>
              <a:rPr lang="en-US" sz="1400" b="0" i="0" dirty="0" err="1">
                <a:solidFill>
                  <a:srgbClr val="262626"/>
                </a:solidFill>
                <a:effectLst/>
                <a:latin typeface="Times New Roman" panose="02020603050405020304" pitchFamily="18" charset="0"/>
                <a:cs typeface="Times New Roman" panose="02020603050405020304" pitchFamily="18" charset="0"/>
              </a:rPr>
              <a:t>nhiêu</a:t>
            </a:r>
            <a:r>
              <a:rPr lang="en-US" sz="1400" b="0" i="0" dirty="0">
                <a:solidFill>
                  <a:srgbClr val="262626"/>
                </a:solidFill>
                <a:effectLst/>
                <a:latin typeface="Times New Roman" panose="02020603050405020304" pitchFamily="18" charset="0"/>
                <a:cs typeface="Times New Roman" panose="02020603050405020304" pitchFamily="18" charset="0"/>
              </a:rPr>
              <a:t> </a:t>
            </a:r>
            <a:r>
              <a:rPr lang="en-US" sz="1400" b="0" i="0" dirty="0" err="1">
                <a:solidFill>
                  <a:srgbClr val="262626"/>
                </a:solidFill>
                <a:effectLst/>
                <a:latin typeface="Times New Roman" panose="02020603050405020304" pitchFamily="18" charset="0"/>
                <a:cs typeface="Times New Roman" panose="02020603050405020304" pitchFamily="18" charset="0"/>
              </a:rPr>
              <a:t>thời</a:t>
            </a:r>
            <a:r>
              <a:rPr lang="en-US" sz="1400" b="0" i="0" dirty="0">
                <a:solidFill>
                  <a:srgbClr val="262626"/>
                </a:solidFill>
                <a:effectLst/>
                <a:latin typeface="Times New Roman" panose="02020603050405020304" pitchFamily="18" charset="0"/>
                <a:cs typeface="Times New Roman" panose="02020603050405020304" pitchFamily="18" charset="0"/>
              </a:rPr>
              <a:t> </a:t>
            </a:r>
            <a:r>
              <a:rPr lang="en-US" sz="1400" b="0" i="0" dirty="0" err="1">
                <a:solidFill>
                  <a:srgbClr val="262626"/>
                </a:solidFill>
                <a:effectLst/>
                <a:latin typeface="Times New Roman" panose="02020603050405020304" pitchFamily="18" charset="0"/>
                <a:cs typeface="Times New Roman" panose="02020603050405020304" pitchFamily="18" charset="0"/>
              </a:rPr>
              <a:t>gian</a:t>
            </a:r>
            <a:r>
              <a:rPr lang="en-US" sz="1400" b="0" i="0" dirty="0">
                <a:solidFill>
                  <a:srgbClr val="262626"/>
                </a:solidFill>
                <a:effectLst/>
                <a:latin typeface="Times New Roman" panose="02020603050405020304" pitchFamily="18" charset="0"/>
                <a:cs typeface="Times New Roman" panose="02020603050405020304" pitchFamily="18" charset="0"/>
              </a:rPr>
              <a:t> </a:t>
            </a:r>
            <a:r>
              <a:rPr lang="en-US" sz="1400" b="0" i="0" dirty="0" err="1">
                <a:solidFill>
                  <a:srgbClr val="262626"/>
                </a:solidFill>
                <a:effectLst/>
                <a:latin typeface="Times New Roman" panose="02020603050405020304" pitchFamily="18" charset="0"/>
                <a:cs typeface="Times New Roman" panose="02020603050405020304" pitchFamily="18" charset="0"/>
              </a:rPr>
              <a:t>xung</a:t>
            </a:r>
            <a:r>
              <a:rPr lang="en-US" sz="1400" b="0" i="0" dirty="0">
                <a:solidFill>
                  <a:srgbClr val="262626"/>
                </a:solidFill>
                <a:effectLst/>
                <a:latin typeface="Times New Roman" panose="02020603050405020304" pitchFamily="18" charset="0"/>
                <a:cs typeface="Times New Roman" panose="02020603050405020304" pitchFamily="18" charset="0"/>
              </a:rPr>
              <a:t> </a:t>
            </a:r>
            <a:r>
              <a:rPr lang="en-US" sz="1400" b="0" i="0" dirty="0" err="1">
                <a:solidFill>
                  <a:srgbClr val="262626"/>
                </a:solidFill>
                <a:effectLst/>
                <a:latin typeface="Times New Roman" panose="02020603050405020304" pitchFamily="18" charset="0"/>
                <a:cs typeface="Times New Roman" panose="02020603050405020304" pitchFamily="18" charset="0"/>
              </a:rPr>
              <a:t>có</a:t>
            </a:r>
            <a:r>
              <a:rPr lang="en-US" sz="1400" b="0" i="0" dirty="0">
                <a:solidFill>
                  <a:srgbClr val="262626"/>
                </a:solidFill>
                <a:effectLst/>
                <a:latin typeface="Times New Roman" panose="02020603050405020304" pitchFamily="18" charset="0"/>
                <a:cs typeface="Times New Roman" panose="02020603050405020304" pitchFamily="18" charset="0"/>
              </a:rPr>
              <a:t> </a:t>
            </a:r>
            <a:r>
              <a:rPr lang="en-US" sz="1400" b="0" i="0" dirty="0" err="1">
                <a:solidFill>
                  <a:srgbClr val="262626"/>
                </a:solidFill>
                <a:effectLst/>
                <a:latin typeface="Times New Roman" panose="02020603050405020304" pitchFamily="18" charset="0"/>
                <a:cs typeface="Times New Roman" panose="02020603050405020304" pitchFamily="18" charset="0"/>
              </a:rPr>
              <a:t>mức</a:t>
            </a:r>
            <a:r>
              <a:rPr lang="en-US" sz="1400" b="0" i="0" dirty="0">
                <a:solidFill>
                  <a:srgbClr val="262626"/>
                </a:solidFill>
                <a:effectLst/>
                <a:latin typeface="Times New Roman" panose="02020603050405020304" pitchFamily="18" charset="0"/>
                <a:cs typeface="Times New Roman" panose="02020603050405020304" pitchFamily="18" charset="0"/>
              </a:rPr>
              <a:t> </a:t>
            </a:r>
            <a:r>
              <a:rPr lang="en-US" sz="1400" b="0" i="0" dirty="0" err="1">
                <a:solidFill>
                  <a:srgbClr val="262626"/>
                </a:solidFill>
                <a:effectLst/>
                <a:latin typeface="Times New Roman" panose="02020603050405020304" pitchFamily="18" charset="0"/>
                <a:cs typeface="Times New Roman" panose="02020603050405020304" pitchFamily="18" charset="0"/>
              </a:rPr>
              <a:t>áp</a:t>
            </a:r>
            <a:r>
              <a:rPr lang="en-US" sz="1400" b="0" i="0" dirty="0">
                <a:solidFill>
                  <a:srgbClr val="262626"/>
                </a:solidFill>
                <a:effectLst/>
                <a:latin typeface="Times New Roman" panose="02020603050405020304" pitchFamily="18" charset="0"/>
                <a:cs typeface="Times New Roman" panose="02020603050405020304" pitchFamily="18" charset="0"/>
              </a:rPr>
              <a:t> </a:t>
            </a:r>
            <a:r>
              <a:rPr lang="en-US" sz="1400" b="0" i="0" dirty="0" err="1">
                <a:solidFill>
                  <a:srgbClr val="262626"/>
                </a:solidFill>
                <a:effectLst/>
                <a:latin typeface="Times New Roman" panose="02020603050405020304" pitchFamily="18" charset="0"/>
                <a:cs typeface="Times New Roman" panose="02020603050405020304" pitchFamily="18" charset="0"/>
              </a:rPr>
              <a:t>thấp</a:t>
            </a:r>
            <a:r>
              <a:rPr lang="en-US" sz="1400" b="0" i="0" dirty="0">
                <a:solidFill>
                  <a:srgbClr val="262626"/>
                </a:solidFill>
                <a:effectLst/>
                <a:latin typeface="Times New Roman" panose="02020603050405020304" pitchFamily="18" charset="0"/>
                <a:cs typeface="Times New Roman" panose="02020603050405020304" pitchFamily="18" charset="0"/>
              </a:rPr>
              <a:t>.</a:t>
            </a:r>
          </a:p>
          <a:p>
            <a:pPr marL="274320" lvl="1" indent="0">
              <a:buNone/>
            </a:pPr>
            <a:br>
              <a:rPr lang="en-US" sz="900" b="0" i="0" dirty="0">
                <a:solidFill>
                  <a:srgbClr val="262626"/>
                </a:solidFill>
                <a:effectLst/>
                <a:latin typeface="Segoe UI" panose="020B0502040204020203" pitchFamily="34" charset="0"/>
              </a:rPr>
            </a:br>
            <a:endParaRPr lang="en-US" sz="1000" b="0" i="0" dirty="0">
              <a:solidFill>
                <a:srgbClr val="000000"/>
              </a:solidFill>
              <a:effectLst/>
              <a:latin typeface="Segoe UI" panose="020B0502040204020203" pitchFamily="34" charset="0"/>
            </a:endParaRPr>
          </a:p>
          <a:p>
            <a:pPr lvl="1">
              <a:lnSpc>
                <a:spcPct val="150000"/>
              </a:lnSpc>
            </a:pPr>
            <a:endParaRPr lang="en-US" sz="12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38EEA06-C643-4E57-A662-01A98D9DE817}"/>
              </a:ext>
            </a:extLst>
          </p:cNvPr>
          <p:cNvPicPr>
            <a:picLocks noChangeAspect="1"/>
          </p:cNvPicPr>
          <p:nvPr/>
        </p:nvPicPr>
        <p:blipFill>
          <a:blip r:embed="rId3"/>
          <a:stretch>
            <a:fillRect/>
          </a:stretch>
        </p:blipFill>
        <p:spPr>
          <a:xfrm>
            <a:off x="8562673" y="3581400"/>
            <a:ext cx="2895902" cy="2990850"/>
          </a:xfrm>
          <a:prstGeom prst="rect">
            <a:avLst/>
          </a:prstGeom>
        </p:spPr>
      </p:pic>
    </p:spTree>
    <p:extLst>
      <p:ext uri="{BB962C8B-B14F-4D97-AF65-F5344CB8AC3E}">
        <p14:creationId xmlns:p14="http://schemas.microsoft.com/office/powerpoint/2010/main" val="1257392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4A923-7170-4ABE-904D-97CF610B8DF3}"/>
              </a:ext>
            </a:extLst>
          </p:cNvPr>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cắm</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6854CE7-4F8C-419E-8F6F-3F97BF7CC92D}"/>
              </a:ext>
            </a:extLst>
          </p:cNvPr>
          <p:cNvSpPr>
            <a:spLocks noGrp="1"/>
          </p:cNvSpPr>
          <p:nvPr>
            <p:ph idx="1"/>
          </p:nvPr>
        </p:nvSpPr>
        <p:spPr/>
        <p:txBody>
          <a:bodyPr>
            <a:normAutofit/>
          </a:bodyPr>
          <a:lstStyle/>
          <a:p>
            <a:pPr>
              <a:lnSpc>
                <a:spcPct val="150000"/>
              </a:lnSpc>
            </a:pPr>
            <a:r>
              <a:rPr lang="en-US" dirty="0" err="1">
                <a:latin typeface="Times New Roman" panose="02020603050405020304" pitchFamily="18" charset="0"/>
                <a:cs typeface="Times New Roman" panose="02020603050405020304" pitchFamily="18" charset="0"/>
              </a:rPr>
              <a:t>Chân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digital: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HIGH (5V)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LOW (0V)</a:t>
            </a:r>
          </a:p>
          <a:p>
            <a:pPr>
              <a:lnSpc>
                <a:spcPct val="150000"/>
              </a:lnSpc>
            </a:pPr>
            <a:r>
              <a:rPr lang="en-US" dirty="0" err="1">
                <a:latin typeface="Times New Roman" panose="02020603050405020304" pitchFamily="18" charset="0"/>
                <a:cs typeface="Times New Roman" panose="02020603050405020304" pitchFamily="18" charset="0"/>
              </a:rPr>
              <a:t>Chân</a:t>
            </a:r>
            <a:r>
              <a:rPr lang="en-US" dirty="0">
                <a:latin typeface="Times New Roman" panose="02020603050405020304" pitchFamily="18" charset="0"/>
                <a:cs typeface="Times New Roman" panose="02020603050405020304" pitchFamily="18" charset="0"/>
              </a:rPr>
              <a:t> analog: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sang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tùy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10bit (0-1023)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5V</a:t>
            </a:r>
          </a:p>
          <a:p>
            <a:pPr>
              <a:lnSpc>
                <a:spcPct val="150000"/>
              </a:lnSpc>
            </a:pP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0V </a:t>
            </a:r>
            <a:r>
              <a:rPr lang="en-US" dirty="0">
                <a:latin typeface="Times New Roman" panose="02020603050405020304" pitchFamily="18" charset="0"/>
                <a:cs typeface="Times New Roman" panose="02020603050405020304" pitchFamily="18" charset="0"/>
                <a:sym typeface="Wingdings" panose="05000000000000000000" pitchFamily="2" charset="2"/>
              </a:rPr>
              <a:t> 0 , </a:t>
            </a:r>
            <a:r>
              <a:rPr lang="en-US" dirty="0" err="1">
                <a:latin typeface="Times New Roman" panose="02020603050405020304" pitchFamily="18" charset="0"/>
                <a:cs typeface="Times New Roman" panose="02020603050405020304" pitchFamily="18" charset="0"/>
                <a:sym typeface="Wingdings" panose="05000000000000000000" pitchFamily="2" charset="2"/>
              </a:rPr>
              <a:t>xVy</a:t>
            </a:r>
            <a:r>
              <a:rPr lang="en-US" dirty="0">
                <a:latin typeface="Times New Roman" panose="02020603050405020304" pitchFamily="18" charset="0"/>
                <a:cs typeface="Times New Roman" panose="02020603050405020304" pitchFamily="18" charset="0"/>
                <a:sym typeface="Wingdings" panose="05000000000000000000" pitchFamily="2" charset="2"/>
              </a:rPr>
              <a:t>, 5V1023</a:t>
            </a:r>
          </a:p>
          <a:p>
            <a:pPr algn="l"/>
            <a:endParaRPr lang="en-US" sz="1200" b="0" i="0" dirty="0">
              <a:solidFill>
                <a:srgbClr val="000000"/>
              </a:solidFill>
              <a:effectLst/>
              <a:latin typeface="Segoe UI" panose="020B0502040204020203" pitchFamily="34" charset="0"/>
            </a:endParaRPr>
          </a:p>
          <a:p>
            <a:pPr lvl="1">
              <a:lnSpc>
                <a:spcPct val="150000"/>
              </a:lnSpc>
            </a:pP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6101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4A923-7170-4ABE-904D-97CF610B8DF3}"/>
              </a:ext>
            </a:extLst>
          </p:cNvPr>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cắm</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6854CE7-4F8C-419E-8F6F-3F97BF7CC92D}"/>
              </a:ext>
            </a:extLst>
          </p:cNvPr>
          <p:cNvSpPr>
            <a:spLocks noGrp="1"/>
          </p:cNvSpPr>
          <p:nvPr>
            <p:ph idx="1"/>
          </p:nvPr>
        </p:nvSpPr>
        <p:spPr/>
        <p:txBody>
          <a:bodyPr>
            <a:normAutofit/>
          </a:bodyPr>
          <a:lstStyle/>
          <a:p>
            <a:pPr>
              <a:lnSpc>
                <a:spcPct val="150000"/>
              </a:lnSpc>
            </a:pPr>
            <a:r>
              <a:rPr lang="en-US" dirty="0" err="1">
                <a:latin typeface="Times New Roman" panose="02020603050405020304" pitchFamily="18" charset="0"/>
                <a:cs typeface="Times New Roman" panose="02020603050405020304" pitchFamily="18" charset="0"/>
              </a:rPr>
              <a:t>Chân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digital: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HIGH (5V)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LOW (0V)</a:t>
            </a:r>
          </a:p>
          <a:p>
            <a:pPr>
              <a:lnSpc>
                <a:spcPct val="150000"/>
              </a:lnSpc>
            </a:pPr>
            <a:r>
              <a:rPr lang="en-US" dirty="0" err="1">
                <a:latin typeface="Times New Roman" panose="02020603050405020304" pitchFamily="18" charset="0"/>
                <a:cs typeface="Times New Roman" panose="02020603050405020304" pitchFamily="18" charset="0"/>
              </a:rPr>
              <a:t>Chân</a:t>
            </a:r>
            <a:r>
              <a:rPr lang="en-US" dirty="0">
                <a:latin typeface="Times New Roman" panose="02020603050405020304" pitchFamily="18" charset="0"/>
                <a:cs typeface="Times New Roman" panose="02020603050405020304" pitchFamily="18" charset="0"/>
              </a:rPr>
              <a:t> analog: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sang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tùy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10bit (0-1023)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5V</a:t>
            </a:r>
          </a:p>
          <a:p>
            <a:pPr>
              <a:lnSpc>
                <a:spcPct val="150000"/>
              </a:lnSpc>
            </a:pP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0V </a:t>
            </a:r>
            <a:r>
              <a:rPr lang="en-US" dirty="0">
                <a:latin typeface="Times New Roman" panose="02020603050405020304" pitchFamily="18" charset="0"/>
                <a:cs typeface="Times New Roman" panose="02020603050405020304" pitchFamily="18" charset="0"/>
                <a:sym typeface="Wingdings" panose="05000000000000000000" pitchFamily="2" charset="2"/>
              </a:rPr>
              <a:t> 0 , </a:t>
            </a:r>
            <a:r>
              <a:rPr lang="en-US" dirty="0" err="1">
                <a:latin typeface="Times New Roman" panose="02020603050405020304" pitchFamily="18" charset="0"/>
                <a:cs typeface="Times New Roman" panose="02020603050405020304" pitchFamily="18" charset="0"/>
                <a:sym typeface="Wingdings" panose="05000000000000000000" pitchFamily="2" charset="2"/>
              </a:rPr>
              <a:t>xVy</a:t>
            </a:r>
            <a:r>
              <a:rPr lang="en-US" dirty="0">
                <a:latin typeface="Times New Roman" panose="02020603050405020304" pitchFamily="18" charset="0"/>
                <a:cs typeface="Times New Roman" panose="02020603050405020304" pitchFamily="18" charset="0"/>
                <a:sym typeface="Wingdings" panose="05000000000000000000" pitchFamily="2" charset="2"/>
              </a:rPr>
              <a:t>, 5V1023</a:t>
            </a:r>
          </a:p>
          <a:p>
            <a:pPr algn="l"/>
            <a:endParaRPr lang="en-US" sz="1200" b="0" i="0" dirty="0">
              <a:solidFill>
                <a:srgbClr val="000000"/>
              </a:solidFill>
              <a:effectLst/>
              <a:latin typeface="Segoe UI" panose="020B0502040204020203" pitchFamily="34" charset="0"/>
            </a:endParaRPr>
          </a:p>
          <a:p>
            <a:pPr lvl="1">
              <a:lnSpc>
                <a:spcPct val="150000"/>
              </a:lnSpc>
            </a:pPr>
            <a:endParaRPr lang="en-US" sz="12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376FFE4-84AD-472E-B896-F11A29401058}"/>
              </a:ext>
            </a:extLst>
          </p:cNvPr>
          <p:cNvPicPr>
            <a:picLocks noChangeAspect="1"/>
          </p:cNvPicPr>
          <p:nvPr/>
        </p:nvPicPr>
        <p:blipFill>
          <a:blip r:embed="rId2"/>
          <a:stretch>
            <a:fillRect/>
          </a:stretch>
        </p:blipFill>
        <p:spPr>
          <a:xfrm>
            <a:off x="1152525" y="209550"/>
            <a:ext cx="9886950" cy="6438900"/>
          </a:xfrm>
          <a:prstGeom prst="rect">
            <a:avLst/>
          </a:prstGeom>
        </p:spPr>
      </p:pic>
    </p:spTree>
    <p:extLst>
      <p:ext uri="{BB962C8B-B14F-4D97-AF65-F5344CB8AC3E}">
        <p14:creationId xmlns:p14="http://schemas.microsoft.com/office/powerpoint/2010/main" val="2887904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4A923-7170-4ABE-904D-97CF610B8DF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Arduino IDE</a:t>
            </a:r>
          </a:p>
        </p:txBody>
      </p:sp>
      <p:sp>
        <p:nvSpPr>
          <p:cNvPr id="3" name="Content Placeholder 2">
            <a:extLst>
              <a:ext uri="{FF2B5EF4-FFF2-40B4-BE49-F238E27FC236}">
                <a16:creationId xmlns:a16="http://schemas.microsoft.com/office/drawing/2014/main" id="{B6854CE7-4F8C-419E-8F6F-3F97BF7CC92D}"/>
              </a:ext>
            </a:extLst>
          </p:cNvPr>
          <p:cNvSpPr>
            <a:spLocks noGrp="1"/>
          </p:cNvSpPr>
          <p:nvPr>
            <p:ph idx="1"/>
          </p:nvPr>
        </p:nvSpPr>
        <p:spPr/>
        <p:txBody>
          <a:bodyPr>
            <a:normAutofit/>
          </a:bodyPr>
          <a:lstStyle/>
          <a:p>
            <a:pPr algn="l"/>
            <a:r>
              <a:rPr lang="en-US" sz="1800" b="0" i="0" dirty="0">
                <a:solidFill>
                  <a:srgbClr val="000000"/>
                </a:solidFill>
                <a:effectLst/>
                <a:latin typeface="Times New Roman" panose="02020603050405020304" pitchFamily="18" charset="0"/>
                <a:cs typeface="Times New Roman" panose="02020603050405020304" pitchFamily="18" charset="0"/>
              </a:rPr>
              <a:t>Arduino IDE </a:t>
            </a:r>
            <a:r>
              <a:rPr lang="en-US" sz="1800" b="0" i="0" dirty="0" err="1">
                <a:solidFill>
                  <a:srgbClr val="000000"/>
                </a:solidFill>
                <a:effectLst/>
                <a:latin typeface="Times New Roman" panose="02020603050405020304" pitchFamily="18" charset="0"/>
                <a:cs typeface="Times New Roman" panose="02020603050405020304" pitchFamily="18" charset="0"/>
              </a:rPr>
              <a:t>là</a:t>
            </a:r>
            <a:r>
              <a:rPr lang="en-US" sz="1800" b="0" i="0" dirty="0">
                <a:solidFill>
                  <a:srgbClr val="000000"/>
                </a:solidFill>
                <a:effectLst/>
                <a:latin typeface="Times New Roman" panose="02020603050405020304" pitchFamily="18" charset="0"/>
                <a:cs typeface="Times New Roman" panose="02020603050405020304" pitchFamily="18" charset="0"/>
              </a:rPr>
              <a:t> </a:t>
            </a:r>
            <a:r>
              <a:rPr lang="en-US" sz="1800" b="0" i="0" dirty="0" err="1">
                <a:solidFill>
                  <a:srgbClr val="000000"/>
                </a:solidFill>
                <a:effectLst/>
                <a:latin typeface="Times New Roman" panose="02020603050405020304" pitchFamily="18" charset="0"/>
                <a:cs typeface="Times New Roman" panose="02020603050405020304" pitchFamily="18" charset="0"/>
              </a:rPr>
              <a:t>một</a:t>
            </a:r>
            <a:r>
              <a:rPr lang="en-US" sz="1800" b="0" i="0" dirty="0">
                <a:solidFill>
                  <a:srgbClr val="000000"/>
                </a:solidFill>
                <a:effectLst/>
                <a:latin typeface="Times New Roman" panose="02020603050405020304" pitchFamily="18" charset="0"/>
                <a:cs typeface="Times New Roman" panose="02020603050405020304" pitchFamily="18" charset="0"/>
              </a:rPr>
              <a:t> </a:t>
            </a:r>
            <a:r>
              <a:rPr lang="en-US" sz="1800" b="0" i="0" dirty="0" err="1">
                <a:solidFill>
                  <a:srgbClr val="000000"/>
                </a:solidFill>
                <a:effectLst/>
                <a:latin typeface="Times New Roman" panose="02020603050405020304" pitchFamily="18" charset="0"/>
                <a:cs typeface="Times New Roman" panose="02020603050405020304" pitchFamily="18" charset="0"/>
              </a:rPr>
              <a:t>phần</a:t>
            </a:r>
            <a:r>
              <a:rPr lang="en-US" sz="1800" b="0" i="0" dirty="0">
                <a:solidFill>
                  <a:srgbClr val="000000"/>
                </a:solidFill>
                <a:effectLst/>
                <a:latin typeface="Times New Roman" panose="02020603050405020304" pitchFamily="18" charset="0"/>
                <a:cs typeface="Times New Roman" panose="02020603050405020304" pitchFamily="18" charset="0"/>
              </a:rPr>
              <a:t> </a:t>
            </a:r>
            <a:r>
              <a:rPr lang="en-US" sz="1800" b="0" i="0" dirty="0" err="1">
                <a:solidFill>
                  <a:srgbClr val="000000"/>
                </a:solidFill>
                <a:effectLst/>
                <a:latin typeface="Times New Roman" panose="02020603050405020304" pitchFamily="18" charset="0"/>
                <a:cs typeface="Times New Roman" panose="02020603050405020304" pitchFamily="18" charset="0"/>
              </a:rPr>
              <a:t>mềm</a:t>
            </a:r>
            <a:r>
              <a:rPr lang="en-US" sz="1800" b="0" i="0" dirty="0">
                <a:solidFill>
                  <a:srgbClr val="000000"/>
                </a:solidFill>
                <a:effectLst/>
                <a:latin typeface="Times New Roman" panose="02020603050405020304" pitchFamily="18" charset="0"/>
                <a:cs typeface="Times New Roman" panose="02020603050405020304" pitchFamily="18" charset="0"/>
              </a:rPr>
              <a:t> </a:t>
            </a:r>
            <a:r>
              <a:rPr lang="en-US" sz="1800" b="0" i="0" dirty="0" err="1">
                <a:solidFill>
                  <a:srgbClr val="000000"/>
                </a:solidFill>
                <a:effectLst/>
                <a:latin typeface="Times New Roman" panose="02020603050405020304" pitchFamily="18" charset="0"/>
                <a:cs typeface="Times New Roman" panose="02020603050405020304" pitchFamily="18" charset="0"/>
              </a:rPr>
              <a:t>giúp</a:t>
            </a:r>
            <a:r>
              <a:rPr lang="en-US" sz="1800" b="0" i="0" dirty="0">
                <a:solidFill>
                  <a:srgbClr val="000000"/>
                </a:solidFill>
                <a:effectLst/>
                <a:latin typeface="Times New Roman" panose="02020603050405020304" pitchFamily="18" charset="0"/>
                <a:cs typeface="Times New Roman" panose="02020603050405020304" pitchFamily="18" charset="0"/>
              </a:rPr>
              <a:t> </a:t>
            </a:r>
            <a:r>
              <a:rPr lang="en-US" sz="1800" b="0" i="0" dirty="0" err="1">
                <a:solidFill>
                  <a:srgbClr val="000000"/>
                </a:solidFill>
                <a:effectLst/>
                <a:latin typeface="Times New Roman" panose="02020603050405020304" pitchFamily="18" charset="0"/>
                <a:cs typeface="Times New Roman" panose="02020603050405020304" pitchFamily="18" charset="0"/>
              </a:rPr>
              <a:t>chúng</a:t>
            </a:r>
            <a:r>
              <a:rPr lang="en-US" sz="1800" b="0" i="0" dirty="0">
                <a:solidFill>
                  <a:srgbClr val="000000"/>
                </a:solidFill>
                <a:effectLst/>
                <a:latin typeface="Times New Roman" panose="02020603050405020304" pitchFamily="18" charset="0"/>
                <a:cs typeface="Times New Roman" panose="02020603050405020304" pitchFamily="18" charset="0"/>
              </a:rPr>
              <a:t> ta </a:t>
            </a:r>
            <a:r>
              <a:rPr lang="en-US" sz="1800" b="0" i="0" dirty="0" err="1">
                <a:solidFill>
                  <a:srgbClr val="000000"/>
                </a:solidFill>
                <a:effectLst/>
                <a:latin typeface="Times New Roman" panose="02020603050405020304" pitchFamily="18" charset="0"/>
                <a:cs typeface="Times New Roman" panose="02020603050405020304" pitchFamily="18" charset="0"/>
              </a:rPr>
              <a:t>nạp</a:t>
            </a:r>
            <a:r>
              <a:rPr lang="en-US" sz="1800" b="0" i="0" dirty="0">
                <a:solidFill>
                  <a:srgbClr val="000000"/>
                </a:solidFill>
                <a:effectLst/>
                <a:latin typeface="Times New Roman" panose="02020603050405020304" pitchFamily="18" charset="0"/>
                <a:cs typeface="Times New Roman" panose="02020603050405020304" pitchFamily="18" charset="0"/>
              </a:rPr>
              <a:t> code </a:t>
            </a:r>
            <a:r>
              <a:rPr lang="en-US" sz="1800" b="0" i="0" dirty="0" err="1">
                <a:solidFill>
                  <a:srgbClr val="000000"/>
                </a:solidFill>
                <a:effectLst/>
                <a:latin typeface="Times New Roman" panose="02020603050405020304" pitchFamily="18" charset="0"/>
                <a:cs typeface="Times New Roman" panose="02020603050405020304" pitchFamily="18" charset="0"/>
              </a:rPr>
              <a:t>đã</a:t>
            </a:r>
            <a:r>
              <a:rPr lang="en-US" sz="1800" b="0" i="0" dirty="0">
                <a:solidFill>
                  <a:srgbClr val="000000"/>
                </a:solidFill>
                <a:effectLst/>
                <a:latin typeface="Times New Roman" panose="02020603050405020304" pitchFamily="18" charset="0"/>
                <a:cs typeface="Times New Roman" panose="02020603050405020304" pitchFamily="18" charset="0"/>
              </a:rPr>
              <a:t> </a:t>
            </a:r>
            <a:r>
              <a:rPr lang="en-US" sz="1800" b="0" i="0" dirty="0" err="1">
                <a:solidFill>
                  <a:srgbClr val="000000"/>
                </a:solidFill>
                <a:effectLst/>
                <a:latin typeface="Times New Roman" panose="02020603050405020304" pitchFamily="18" charset="0"/>
                <a:cs typeface="Times New Roman" panose="02020603050405020304" pitchFamily="18" charset="0"/>
              </a:rPr>
              <a:t>viết</a:t>
            </a:r>
            <a:r>
              <a:rPr lang="en-US" sz="1800" b="0" i="0" dirty="0">
                <a:solidFill>
                  <a:srgbClr val="000000"/>
                </a:solidFill>
                <a:effectLst/>
                <a:latin typeface="Times New Roman" panose="02020603050405020304" pitchFamily="18" charset="0"/>
                <a:cs typeface="Times New Roman" panose="02020603050405020304" pitchFamily="18" charset="0"/>
              </a:rPr>
              <a:t> </a:t>
            </a:r>
            <a:r>
              <a:rPr lang="en-US" sz="1800" b="0" i="0" dirty="0" err="1">
                <a:solidFill>
                  <a:srgbClr val="000000"/>
                </a:solidFill>
                <a:effectLst/>
                <a:latin typeface="Times New Roman" panose="02020603050405020304" pitchFamily="18" charset="0"/>
                <a:cs typeface="Times New Roman" panose="02020603050405020304" pitchFamily="18" charset="0"/>
              </a:rPr>
              <a:t>vào</a:t>
            </a:r>
            <a:r>
              <a:rPr lang="en-US" sz="1800" b="0" i="0" dirty="0">
                <a:solidFill>
                  <a:srgbClr val="000000"/>
                </a:solidFill>
                <a:effectLst/>
                <a:latin typeface="Times New Roman" panose="02020603050405020304" pitchFamily="18" charset="0"/>
                <a:cs typeface="Times New Roman" panose="02020603050405020304" pitchFamily="18" charset="0"/>
              </a:rPr>
              <a:t> board </a:t>
            </a:r>
            <a:r>
              <a:rPr lang="en-US" sz="1800" b="0" i="0" dirty="0" err="1">
                <a:solidFill>
                  <a:srgbClr val="000000"/>
                </a:solidFill>
                <a:effectLst/>
                <a:latin typeface="Times New Roman" panose="02020603050405020304" pitchFamily="18" charset="0"/>
                <a:cs typeface="Times New Roman" panose="02020603050405020304" pitchFamily="18" charset="0"/>
              </a:rPr>
              <a:t>mạch</a:t>
            </a:r>
            <a:r>
              <a:rPr lang="en-US" sz="1800" b="0" i="0" dirty="0">
                <a:solidFill>
                  <a:srgbClr val="000000"/>
                </a:solidFill>
                <a:effectLst/>
                <a:latin typeface="Times New Roman" panose="02020603050405020304" pitchFamily="18" charset="0"/>
                <a:cs typeface="Times New Roman" panose="02020603050405020304" pitchFamily="18" charset="0"/>
              </a:rPr>
              <a:t> </a:t>
            </a:r>
            <a:r>
              <a:rPr lang="en-US" sz="1800" b="0" i="0" dirty="0" err="1">
                <a:solidFill>
                  <a:srgbClr val="000000"/>
                </a:solidFill>
                <a:effectLst/>
                <a:latin typeface="Times New Roman" panose="02020603050405020304" pitchFamily="18" charset="0"/>
                <a:cs typeface="Times New Roman" panose="02020603050405020304" pitchFamily="18" charset="0"/>
              </a:rPr>
              <a:t>và</a:t>
            </a:r>
            <a:r>
              <a:rPr lang="en-US" sz="1800" b="0" i="0" dirty="0">
                <a:solidFill>
                  <a:srgbClr val="000000"/>
                </a:solidFill>
                <a:effectLst/>
                <a:latin typeface="Times New Roman" panose="02020603050405020304" pitchFamily="18" charset="0"/>
                <a:cs typeface="Times New Roman" panose="02020603050405020304" pitchFamily="18" charset="0"/>
              </a:rPr>
              <a:t> </a:t>
            </a:r>
            <a:r>
              <a:rPr lang="en-US" sz="1800" b="0" i="0" dirty="0" err="1">
                <a:solidFill>
                  <a:srgbClr val="000000"/>
                </a:solidFill>
                <a:effectLst/>
                <a:latin typeface="Times New Roman" panose="02020603050405020304" pitchFamily="18" charset="0"/>
                <a:cs typeface="Times New Roman" panose="02020603050405020304" pitchFamily="18" charset="0"/>
              </a:rPr>
              <a:t>thực</a:t>
            </a:r>
            <a:r>
              <a:rPr lang="en-US" sz="1800" b="0" i="0" dirty="0">
                <a:solidFill>
                  <a:srgbClr val="000000"/>
                </a:solidFill>
                <a:effectLst/>
                <a:latin typeface="Times New Roman" panose="02020603050405020304" pitchFamily="18" charset="0"/>
                <a:cs typeface="Times New Roman" panose="02020603050405020304" pitchFamily="18" charset="0"/>
              </a:rPr>
              <a:t> </a:t>
            </a:r>
            <a:r>
              <a:rPr lang="en-US" sz="1800" b="0" i="0" dirty="0" err="1">
                <a:solidFill>
                  <a:srgbClr val="000000"/>
                </a:solidFill>
                <a:effectLst/>
                <a:latin typeface="Times New Roman" panose="02020603050405020304" pitchFamily="18" charset="0"/>
                <a:cs typeface="Times New Roman" panose="02020603050405020304" pitchFamily="18" charset="0"/>
              </a:rPr>
              <a:t>thi</a:t>
            </a:r>
            <a:r>
              <a:rPr lang="en-US" sz="1800" b="0" i="0" dirty="0">
                <a:solidFill>
                  <a:srgbClr val="000000"/>
                </a:solidFill>
                <a:effectLst/>
                <a:latin typeface="Times New Roman" panose="02020603050405020304" pitchFamily="18" charset="0"/>
                <a:cs typeface="Times New Roman" panose="02020603050405020304" pitchFamily="18" charset="0"/>
              </a:rPr>
              <a:t> </a:t>
            </a:r>
            <a:r>
              <a:rPr lang="en-US" sz="1800" b="0" i="0" dirty="0" err="1">
                <a:solidFill>
                  <a:srgbClr val="000000"/>
                </a:solidFill>
                <a:effectLst/>
                <a:latin typeface="Times New Roman" panose="02020603050405020304" pitchFamily="18" charset="0"/>
                <a:cs typeface="Times New Roman" panose="02020603050405020304" pitchFamily="18" charset="0"/>
              </a:rPr>
              <a:t>ứng</a:t>
            </a:r>
            <a:r>
              <a:rPr lang="en-US" sz="1800" b="0" i="0" dirty="0">
                <a:solidFill>
                  <a:srgbClr val="000000"/>
                </a:solidFill>
                <a:effectLst/>
                <a:latin typeface="Times New Roman" panose="02020603050405020304" pitchFamily="18" charset="0"/>
                <a:cs typeface="Times New Roman" panose="02020603050405020304" pitchFamily="18" charset="0"/>
              </a:rPr>
              <a:t> </a:t>
            </a:r>
            <a:r>
              <a:rPr lang="en-US" sz="1800" b="0" i="0" dirty="0" err="1">
                <a:solidFill>
                  <a:srgbClr val="000000"/>
                </a:solidFill>
                <a:effectLst/>
                <a:latin typeface="Times New Roman" panose="02020603050405020304" pitchFamily="18" charset="0"/>
                <a:cs typeface="Times New Roman" panose="02020603050405020304" pitchFamily="18" charset="0"/>
              </a:rPr>
              <a:t>dụng</a:t>
            </a:r>
            <a:endParaRPr lang="en-US" sz="1800" b="0" i="0" dirty="0">
              <a:solidFill>
                <a:srgbClr val="000000"/>
              </a:solidFill>
              <a:effectLst/>
              <a:latin typeface="Times New Roman" panose="02020603050405020304" pitchFamily="18" charset="0"/>
              <a:cs typeface="Times New Roman" panose="02020603050405020304" pitchFamily="18" charset="0"/>
            </a:endParaRPr>
          </a:p>
          <a:p>
            <a:pPr algn="l"/>
            <a:r>
              <a:rPr lang="en-US" sz="1800" dirty="0">
                <a:solidFill>
                  <a:srgbClr val="000000"/>
                </a:solidFill>
                <a:latin typeface="Times New Roman" panose="02020603050405020304" pitchFamily="18" charset="0"/>
                <a:cs typeface="Times New Roman" panose="02020603050405020304" pitchFamily="18" charset="0"/>
              </a:rPr>
              <a:t>Arduino IDE </a:t>
            </a:r>
            <a:r>
              <a:rPr lang="en-US" sz="1800" dirty="0" err="1">
                <a:solidFill>
                  <a:srgbClr val="000000"/>
                </a:solidFill>
                <a:latin typeface="Times New Roman" panose="02020603050405020304" pitchFamily="18" charset="0"/>
                <a:cs typeface="Times New Roman" panose="02020603050405020304" pitchFamily="18" charset="0"/>
              </a:rPr>
              <a:t>cũng</a:t>
            </a:r>
            <a:r>
              <a:rPr lang="en-US" sz="1800" dirty="0">
                <a:solidFill>
                  <a:srgbClr val="000000"/>
                </a:solidFill>
                <a:latin typeface="Times New Roman" panose="02020603050405020304" pitchFamily="18" charset="0"/>
                <a:cs typeface="Times New Roman" panose="02020603050405020304" pitchFamily="18" charset="0"/>
              </a:rPr>
              <a:t> </a:t>
            </a:r>
            <a:r>
              <a:rPr lang="en-US" sz="1800" dirty="0" err="1">
                <a:solidFill>
                  <a:srgbClr val="000000"/>
                </a:solidFill>
                <a:latin typeface="Times New Roman" panose="02020603050405020304" pitchFamily="18" charset="0"/>
                <a:cs typeface="Times New Roman" panose="02020603050405020304" pitchFamily="18" charset="0"/>
              </a:rPr>
              <a:t>là</a:t>
            </a:r>
            <a:r>
              <a:rPr lang="en-US" sz="1800" dirty="0">
                <a:solidFill>
                  <a:srgbClr val="000000"/>
                </a:solidFill>
                <a:latin typeface="Times New Roman" panose="02020603050405020304" pitchFamily="18" charset="0"/>
                <a:cs typeface="Times New Roman" panose="02020603050405020304" pitchFamily="18" charset="0"/>
              </a:rPr>
              <a:t> </a:t>
            </a:r>
            <a:r>
              <a:rPr lang="en-US" sz="1800" dirty="0" err="1">
                <a:solidFill>
                  <a:srgbClr val="000000"/>
                </a:solidFill>
                <a:latin typeface="Times New Roman" panose="02020603050405020304" pitchFamily="18" charset="0"/>
                <a:cs typeface="Times New Roman" panose="02020603050405020304" pitchFamily="18" charset="0"/>
              </a:rPr>
              <a:t>một</a:t>
            </a:r>
            <a:r>
              <a:rPr lang="en-US" sz="1800" dirty="0">
                <a:solidFill>
                  <a:srgbClr val="000000"/>
                </a:solidFill>
                <a:latin typeface="Times New Roman" panose="02020603050405020304" pitchFamily="18" charset="0"/>
                <a:cs typeface="Times New Roman" panose="02020603050405020304" pitchFamily="18" charset="0"/>
              </a:rPr>
              <a:t> </a:t>
            </a:r>
            <a:r>
              <a:rPr lang="en-US" sz="1800" dirty="0" err="1">
                <a:solidFill>
                  <a:srgbClr val="000000"/>
                </a:solidFill>
                <a:latin typeface="Times New Roman" panose="02020603050405020304" pitchFamily="18" charset="0"/>
                <a:cs typeface="Times New Roman" panose="02020603050405020304" pitchFamily="18" charset="0"/>
              </a:rPr>
              <a:t>công</a:t>
            </a:r>
            <a:r>
              <a:rPr lang="en-US" sz="1800" dirty="0">
                <a:solidFill>
                  <a:srgbClr val="000000"/>
                </a:solidFill>
                <a:latin typeface="Times New Roman" panose="02020603050405020304" pitchFamily="18" charset="0"/>
                <a:cs typeface="Times New Roman" panose="02020603050405020304" pitchFamily="18" charset="0"/>
              </a:rPr>
              <a:t> </a:t>
            </a:r>
            <a:r>
              <a:rPr lang="en-US" sz="1800" dirty="0" err="1">
                <a:solidFill>
                  <a:srgbClr val="000000"/>
                </a:solidFill>
                <a:latin typeface="Times New Roman" panose="02020603050405020304" pitchFamily="18" charset="0"/>
                <a:cs typeface="Times New Roman" panose="02020603050405020304" pitchFamily="18" charset="0"/>
              </a:rPr>
              <a:t>cụ</a:t>
            </a:r>
            <a:r>
              <a:rPr lang="en-US" sz="1800" dirty="0">
                <a:solidFill>
                  <a:srgbClr val="000000"/>
                </a:solidFill>
                <a:latin typeface="Times New Roman" panose="02020603050405020304" pitchFamily="18" charset="0"/>
                <a:cs typeface="Times New Roman" panose="02020603050405020304" pitchFamily="18" charset="0"/>
              </a:rPr>
              <a:t> </a:t>
            </a:r>
            <a:r>
              <a:rPr lang="en-US" sz="1800" dirty="0" err="1">
                <a:solidFill>
                  <a:srgbClr val="000000"/>
                </a:solidFill>
                <a:latin typeface="Times New Roman" panose="02020603050405020304" pitchFamily="18" charset="0"/>
                <a:cs typeface="Times New Roman" panose="02020603050405020304" pitchFamily="18" charset="0"/>
              </a:rPr>
              <a:t>lập</a:t>
            </a:r>
            <a:r>
              <a:rPr lang="en-US" sz="1800" dirty="0">
                <a:solidFill>
                  <a:srgbClr val="000000"/>
                </a:solidFill>
                <a:latin typeface="Times New Roman" panose="02020603050405020304" pitchFamily="18" charset="0"/>
                <a:cs typeface="Times New Roman" panose="02020603050405020304" pitchFamily="18" charset="0"/>
              </a:rPr>
              <a:t> </a:t>
            </a:r>
            <a:r>
              <a:rPr lang="en-US" sz="1800" dirty="0" err="1">
                <a:solidFill>
                  <a:srgbClr val="000000"/>
                </a:solidFill>
                <a:latin typeface="Times New Roman" panose="02020603050405020304" pitchFamily="18" charset="0"/>
                <a:cs typeface="Times New Roman" panose="02020603050405020304" pitchFamily="18" charset="0"/>
              </a:rPr>
              <a:t>trình</a:t>
            </a:r>
            <a:r>
              <a:rPr lang="en-US" sz="1800" dirty="0">
                <a:solidFill>
                  <a:srgbClr val="000000"/>
                </a:solidFill>
                <a:latin typeface="Times New Roman" panose="02020603050405020304" pitchFamily="18" charset="0"/>
                <a:cs typeface="Times New Roman" panose="02020603050405020304" pitchFamily="18" charset="0"/>
              </a:rPr>
              <a:t> </a:t>
            </a:r>
            <a:r>
              <a:rPr lang="en-US" sz="1800" dirty="0" err="1">
                <a:solidFill>
                  <a:srgbClr val="000000"/>
                </a:solidFill>
                <a:latin typeface="Times New Roman" panose="02020603050405020304" pitchFamily="18" charset="0"/>
                <a:cs typeface="Times New Roman" panose="02020603050405020304" pitchFamily="18" charset="0"/>
              </a:rPr>
              <a:t>cho</a:t>
            </a:r>
            <a:r>
              <a:rPr lang="en-US" sz="1800" dirty="0">
                <a:solidFill>
                  <a:srgbClr val="000000"/>
                </a:solidFill>
                <a:latin typeface="Times New Roman" panose="02020603050405020304" pitchFamily="18" charset="0"/>
                <a:cs typeface="Times New Roman" panose="02020603050405020304" pitchFamily="18" charset="0"/>
              </a:rPr>
              <a:t> </a:t>
            </a:r>
            <a:r>
              <a:rPr lang="en-US" sz="1800" dirty="0" err="1">
                <a:solidFill>
                  <a:srgbClr val="000000"/>
                </a:solidFill>
                <a:latin typeface="Times New Roman" panose="02020603050405020304" pitchFamily="18" charset="0"/>
                <a:cs typeface="Times New Roman" panose="02020603050405020304" pitchFamily="18" charset="0"/>
              </a:rPr>
              <a:t>các</a:t>
            </a:r>
            <a:r>
              <a:rPr lang="en-US" sz="1800" dirty="0">
                <a:solidFill>
                  <a:srgbClr val="000000"/>
                </a:solidFill>
                <a:latin typeface="Times New Roman" panose="02020603050405020304" pitchFamily="18" charset="0"/>
                <a:cs typeface="Times New Roman" panose="02020603050405020304" pitchFamily="18" charset="0"/>
              </a:rPr>
              <a:t> board </a:t>
            </a:r>
            <a:r>
              <a:rPr lang="en-US" sz="1800" dirty="0" err="1">
                <a:solidFill>
                  <a:srgbClr val="000000"/>
                </a:solidFill>
                <a:latin typeface="Times New Roman" panose="02020603050405020304" pitchFamily="18" charset="0"/>
                <a:cs typeface="Times New Roman" panose="02020603050405020304" pitchFamily="18" charset="0"/>
              </a:rPr>
              <a:t>mạch</a:t>
            </a:r>
            <a:r>
              <a:rPr lang="en-US" sz="1800" dirty="0">
                <a:solidFill>
                  <a:srgbClr val="000000"/>
                </a:solidFill>
                <a:latin typeface="Times New Roman" panose="02020603050405020304" pitchFamily="18" charset="0"/>
                <a:cs typeface="Times New Roman" panose="02020603050405020304" pitchFamily="18" charset="0"/>
              </a:rPr>
              <a:t> </a:t>
            </a:r>
            <a:r>
              <a:rPr lang="en-US" sz="1800" dirty="0" err="1">
                <a:solidFill>
                  <a:srgbClr val="000000"/>
                </a:solidFill>
                <a:latin typeface="Times New Roman" panose="02020603050405020304" pitchFamily="18" charset="0"/>
                <a:cs typeface="Times New Roman" panose="02020603050405020304" pitchFamily="18" charset="0"/>
              </a:rPr>
              <a:t>của</a:t>
            </a:r>
            <a:r>
              <a:rPr lang="en-US" sz="1800" dirty="0">
                <a:solidFill>
                  <a:srgbClr val="000000"/>
                </a:solidFill>
                <a:latin typeface="Times New Roman" panose="02020603050405020304" pitchFamily="18" charset="0"/>
                <a:cs typeface="Times New Roman" panose="02020603050405020304" pitchFamily="18" charset="0"/>
              </a:rPr>
              <a:t> Arduino. </a:t>
            </a:r>
            <a:r>
              <a:rPr lang="en-US" sz="1800" dirty="0" err="1">
                <a:solidFill>
                  <a:srgbClr val="000000"/>
                </a:solidFill>
                <a:latin typeface="Times New Roman" panose="02020603050405020304" pitchFamily="18" charset="0"/>
                <a:cs typeface="Times New Roman" panose="02020603050405020304" pitchFamily="18" charset="0"/>
              </a:rPr>
              <a:t>Nó</a:t>
            </a:r>
            <a:r>
              <a:rPr lang="en-US" sz="1800" dirty="0">
                <a:solidFill>
                  <a:srgbClr val="000000"/>
                </a:solidFill>
                <a:latin typeface="Times New Roman" panose="02020603050405020304" pitchFamily="18" charset="0"/>
                <a:cs typeface="Times New Roman" panose="02020603050405020304" pitchFamily="18" charset="0"/>
              </a:rPr>
              <a:t> bao </a:t>
            </a:r>
            <a:r>
              <a:rPr lang="en-US" sz="1800" dirty="0" err="1">
                <a:solidFill>
                  <a:srgbClr val="000000"/>
                </a:solidFill>
                <a:latin typeface="Times New Roman" panose="02020603050405020304" pitchFamily="18" charset="0"/>
                <a:cs typeface="Times New Roman" panose="02020603050405020304" pitchFamily="18" charset="0"/>
              </a:rPr>
              <a:t>gồm</a:t>
            </a:r>
            <a:endParaRPr lang="en-US" sz="1800" dirty="0">
              <a:solidFill>
                <a:srgbClr val="000000"/>
              </a:solidFill>
              <a:latin typeface="Times New Roman" panose="02020603050405020304" pitchFamily="18" charset="0"/>
              <a:cs typeface="Times New Roman" panose="02020603050405020304" pitchFamily="18" charset="0"/>
            </a:endParaRPr>
          </a:p>
          <a:p>
            <a:pPr lvl="1"/>
            <a:r>
              <a:rPr lang="en-US" b="0" i="0" dirty="0">
                <a:solidFill>
                  <a:srgbClr val="000000"/>
                </a:solidFill>
                <a:effectLst/>
                <a:latin typeface="Times New Roman" panose="02020603050405020304" pitchFamily="18" charset="0"/>
                <a:cs typeface="Times New Roman" panose="02020603050405020304" pitchFamily="18" charset="0"/>
              </a:rPr>
              <a:t>Editor</a:t>
            </a:r>
            <a:r>
              <a:rPr lang="vi-VN" dirty="0">
                <a:solidFill>
                  <a:srgbClr val="000000"/>
                </a:solidFill>
                <a:latin typeface="Times New Roman" panose="02020603050405020304" pitchFamily="18" charset="0"/>
                <a:cs typeface="Times New Roman" panose="02020603050405020304" pitchFamily="18" charset="0"/>
              </a:rPr>
              <a:t>: trình soạn thảo văn bản, dùng để viết code</a:t>
            </a:r>
          </a:p>
          <a:p>
            <a:pPr lvl="1"/>
            <a:r>
              <a:rPr lang="vi-VN" b="0" i="0" dirty="0">
                <a:solidFill>
                  <a:srgbClr val="000000"/>
                </a:solidFill>
                <a:effectLst/>
                <a:latin typeface="Times New Roman" panose="02020603050405020304" pitchFamily="18" charset="0"/>
                <a:cs typeface="Times New Roman" panose="02020603050405020304" pitchFamily="18" charset="0"/>
              </a:rPr>
              <a:t>Debugger</a:t>
            </a:r>
            <a:r>
              <a:rPr lang="vi-VN" dirty="0">
                <a:solidFill>
                  <a:srgbClr val="000000"/>
                </a:solidFill>
                <a:latin typeface="Times New Roman" panose="02020603050405020304" pitchFamily="18" charset="0"/>
                <a:cs typeface="Times New Roman" panose="02020603050405020304" pitchFamily="18" charset="0"/>
              </a:rPr>
              <a:t>: công cụ giúp tìm kiếm và sửa lỗi phát sinh khi build chương trình</a:t>
            </a:r>
          </a:p>
          <a:p>
            <a:pPr lvl="1"/>
            <a:r>
              <a:rPr lang="vi-VN" b="0" i="0" dirty="0">
                <a:solidFill>
                  <a:srgbClr val="000000"/>
                </a:solidFill>
                <a:effectLst/>
                <a:latin typeface="Times New Roman" panose="02020603050405020304" pitchFamily="18" charset="0"/>
                <a:cs typeface="Times New Roman" panose="02020603050405020304" pitchFamily="18" charset="0"/>
              </a:rPr>
              <a:t>Compiler or interpreter</a:t>
            </a:r>
            <a:r>
              <a:rPr lang="vi-VN" dirty="0">
                <a:solidFill>
                  <a:srgbClr val="000000"/>
                </a:solidFill>
                <a:latin typeface="Times New Roman" panose="02020603050405020304" pitchFamily="18" charset="0"/>
                <a:cs typeface="Times New Roman" panose="02020603050405020304" pitchFamily="18" charset="0"/>
              </a:rPr>
              <a:t>: Công cụ biên dịch code thành ngôn ngữ mà VĐK có thể hiểu được</a:t>
            </a:r>
          </a:p>
          <a:p>
            <a:pPr marL="182563" lvl="1" indent="-182563">
              <a:buFont typeface="Arial" panose="020B0604020202020204" pitchFamily="34" charset="0"/>
              <a:buChar char="•"/>
            </a:pPr>
            <a:r>
              <a:rPr lang="vi-VN" b="0" i="0" dirty="0">
                <a:solidFill>
                  <a:srgbClr val="000000"/>
                </a:solidFill>
                <a:effectLst/>
                <a:latin typeface="Times New Roman" panose="02020603050405020304" pitchFamily="18" charset="0"/>
                <a:cs typeface="Times New Roman" panose="02020603050405020304" pitchFamily="18" charset="0"/>
              </a:rPr>
              <a:t>Note: Ngoài Arduino thì Arduino IDE còn hỗ trợ lập trình nhiều dòng VĐK khác như ESP, ARM, PIC...</a:t>
            </a:r>
          </a:p>
          <a:p>
            <a:pPr marL="182563" lvl="1" indent="-182563">
              <a:buFont typeface="Arial" panose="020B0604020202020204" pitchFamily="34" charset="0"/>
              <a:buChar char="•"/>
            </a:pPr>
            <a:r>
              <a:rPr lang="vi-VN" dirty="0">
                <a:solidFill>
                  <a:srgbClr val="000000"/>
                </a:solidFill>
                <a:highlight>
                  <a:srgbClr val="FFFF00"/>
                </a:highlight>
                <a:latin typeface="Times New Roman" panose="02020603050405020304" pitchFamily="18" charset="0"/>
                <a:cs typeface="Times New Roman" panose="02020603050405020304" pitchFamily="18" charset="0"/>
              </a:rPr>
              <a:t>Cài đặt: Sinh viên tự cài đặt</a:t>
            </a:r>
          </a:p>
          <a:p>
            <a:pPr marL="456883" lvl="2" indent="-182563">
              <a:buFont typeface="Arial" panose="020B0604020202020204" pitchFamily="34" charset="0"/>
              <a:buChar char="•"/>
            </a:pPr>
            <a:r>
              <a:rPr lang="vi-VN" b="0" i="0" dirty="0">
                <a:solidFill>
                  <a:srgbClr val="000000"/>
                </a:solidFill>
                <a:effectLst/>
                <a:highlight>
                  <a:srgbClr val="FFFF00"/>
                </a:highlight>
                <a:latin typeface="Times New Roman" panose="02020603050405020304" pitchFamily="18" charset="0"/>
                <a:cs typeface="Times New Roman" panose="02020603050405020304" pitchFamily="18" charset="0"/>
              </a:rPr>
              <a:t>Dùng online </a:t>
            </a:r>
          </a:p>
          <a:p>
            <a:pPr marL="456883" lvl="2" indent="-182563">
              <a:buFont typeface="Arial" panose="020B0604020202020204" pitchFamily="34" charset="0"/>
              <a:buChar char="•"/>
            </a:pPr>
            <a:r>
              <a:rPr lang="vi-VN" dirty="0">
                <a:solidFill>
                  <a:srgbClr val="000000"/>
                </a:solidFill>
                <a:highlight>
                  <a:srgbClr val="FFFF00"/>
                </a:highlight>
                <a:latin typeface="Times New Roman" panose="02020603050405020304" pitchFamily="18" charset="0"/>
                <a:cs typeface="Times New Roman" panose="02020603050405020304" pitchFamily="18" charset="0"/>
              </a:rPr>
              <a:t>Cài đặt về local</a:t>
            </a:r>
            <a:endParaRPr lang="vi-VN" b="0" i="0" dirty="0">
              <a:solidFill>
                <a:srgbClr val="000000"/>
              </a:solidFill>
              <a:effectLst/>
              <a:highlight>
                <a:srgbClr val="FFFF00"/>
              </a:highlight>
              <a:latin typeface="Times New Roman" panose="02020603050405020304" pitchFamily="18" charset="0"/>
              <a:cs typeface="Times New Roman" panose="02020603050405020304" pitchFamily="18" charset="0"/>
            </a:endParaRPr>
          </a:p>
          <a:p>
            <a:pPr marL="274320" lvl="1" indent="0">
              <a:buNone/>
            </a:pPr>
            <a:endParaRPr lang="en-US" b="0" i="0" dirty="0">
              <a:solidFill>
                <a:srgbClr val="000000"/>
              </a:solidFill>
              <a:effectLst/>
              <a:latin typeface="Times New Roman" panose="02020603050405020304" pitchFamily="18" charset="0"/>
              <a:cs typeface="Times New Roman" panose="02020603050405020304" pitchFamily="18" charset="0"/>
            </a:endParaRPr>
          </a:p>
          <a:p>
            <a:pPr lvl="1">
              <a:lnSpc>
                <a:spcPct val="15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3342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4A923-7170-4ABE-904D-97CF610B8DF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Arduino IDE</a:t>
            </a:r>
          </a:p>
        </p:txBody>
      </p:sp>
      <p:sp>
        <p:nvSpPr>
          <p:cNvPr id="3" name="Content Placeholder 2">
            <a:extLst>
              <a:ext uri="{FF2B5EF4-FFF2-40B4-BE49-F238E27FC236}">
                <a16:creationId xmlns:a16="http://schemas.microsoft.com/office/drawing/2014/main" id="{B6854CE7-4F8C-419E-8F6F-3F97BF7CC92D}"/>
              </a:ext>
            </a:extLst>
          </p:cNvPr>
          <p:cNvSpPr>
            <a:spLocks noGrp="1"/>
          </p:cNvSpPr>
          <p:nvPr>
            <p:ph idx="1"/>
          </p:nvPr>
        </p:nvSpPr>
        <p:spPr>
          <a:xfrm>
            <a:off x="1069848" y="2121408"/>
            <a:ext cx="6721602" cy="4050792"/>
          </a:xfrm>
        </p:spPr>
        <p:txBody>
          <a:bodyPr>
            <a:normAutofit lnSpcReduction="10000"/>
          </a:bodyPr>
          <a:lstStyle/>
          <a:p>
            <a:pPr algn="just"/>
            <a:r>
              <a:rPr lang="en-US" sz="1800" b="0" i="0" dirty="0">
                <a:solidFill>
                  <a:srgbClr val="000000"/>
                </a:solidFill>
                <a:effectLst/>
                <a:latin typeface="Times New Roman" panose="02020603050405020304" pitchFamily="18" charset="0"/>
                <a:cs typeface="Times New Roman" panose="02020603050405020304" pitchFamily="18" charset="0"/>
              </a:rPr>
              <a:t>Arduino IDE </a:t>
            </a:r>
            <a:r>
              <a:rPr lang="en-US" sz="1800" b="0" i="0" dirty="0" err="1">
                <a:solidFill>
                  <a:srgbClr val="000000"/>
                </a:solidFill>
                <a:effectLst/>
                <a:latin typeface="Times New Roman" panose="02020603050405020304" pitchFamily="18" charset="0"/>
                <a:cs typeface="Times New Roman" panose="02020603050405020304" pitchFamily="18" charset="0"/>
              </a:rPr>
              <a:t>là</a:t>
            </a:r>
            <a:r>
              <a:rPr lang="en-US" sz="1800" b="0" i="0" dirty="0">
                <a:solidFill>
                  <a:srgbClr val="000000"/>
                </a:solidFill>
                <a:effectLst/>
                <a:latin typeface="Times New Roman" panose="02020603050405020304" pitchFamily="18" charset="0"/>
                <a:cs typeface="Times New Roman" panose="02020603050405020304" pitchFamily="18" charset="0"/>
              </a:rPr>
              <a:t> </a:t>
            </a:r>
            <a:r>
              <a:rPr lang="en-US" sz="1800" b="0" i="0" dirty="0" err="1">
                <a:solidFill>
                  <a:srgbClr val="000000"/>
                </a:solidFill>
                <a:effectLst/>
                <a:latin typeface="Times New Roman" panose="02020603050405020304" pitchFamily="18" charset="0"/>
                <a:cs typeface="Times New Roman" panose="02020603050405020304" pitchFamily="18" charset="0"/>
              </a:rPr>
              <a:t>một</a:t>
            </a:r>
            <a:r>
              <a:rPr lang="en-US" sz="1800" b="0" i="0" dirty="0">
                <a:solidFill>
                  <a:srgbClr val="000000"/>
                </a:solidFill>
                <a:effectLst/>
                <a:latin typeface="Times New Roman" panose="02020603050405020304" pitchFamily="18" charset="0"/>
                <a:cs typeface="Times New Roman" panose="02020603050405020304" pitchFamily="18" charset="0"/>
              </a:rPr>
              <a:t> </a:t>
            </a:r>
            <a:r>
              <a:rPr lang="en-US" sz="1800" b="0" i="0" dirty="0" err="1">
                <a:solidFill>
                  <a:srgbClr val="000000"/>
                </a:solidFill>
                <a:effectLst/>
                <a:latin typeface="Times New Roman" panose="02020603050405020304" pitchFamily="18" charset="0"/>
                <a:cs typeface="Times New Roman" panose="02020603050405020304" pitchFamily="18" charset="0"/>
              </a:rPr>
              <a:t>phần</a:t>
            </a:r>
            <a:r>
              <a:rPr lang="en-US" sz="1800" b="0" i="0" dirty="0">
                <a:solidFill>
                  <a:srgbClr val="000000"/>
                </a:solidFill>
                <a:effectLst/>
                <a:latin typeface="Times New Roman" panose="02020603050405020304" pitchFamily="18" charset="0"/>
                <a:cs typeface="Times New Roman" panose="02020603050405020304" pitchFamily="18" charset="0"/>
              </a:rPr>
              <a:t> </a:t>
            </a:r>
            <a:r>
              <a:rPr lang="en-US" sz="1800" b="0" i="0" dirty="0" err="1">
                <a:solidFill>
                  <a:srgbClr val="000000"/>
                </a:solidFill>
                <a:effectLst/>
                <a:latin typeface="Times New Roman" panose="02020603050405020304" pitchFamily="18" charset="0"/>
                <a:cs typeface="Times New Roman" panose="02020603050405020304" pitchFamily="18" charset="0"/>
              </a:rPr>
              <a:t>mềm</a:t>
            </a:r>
            <a:r>
              <a:rPr lang="en-US" sz="1800" b="0" i="0" dirty="0">
                <a:solidFill>
                  <a:srgbClr val="000000"/>
                </a:solidFill>
                <a:effectLst/>
                <a:latin typeface="Times New Roman" panose="02020603050405020304" pitchFamily="18" charset="0"/>
                <a:cs typeface="Times New Roman" panose="02020603050405020304" pitchFamily="18" charset="0"/>
              </a:rPr>
              <a:t> </a:t>
            </a:r>
            <a:r>
              <a:rPr lang="en-US" sz="1800" b="0" i="0" dirty="0" err="1">
                <a:solidFill>
                  <a:srgbClr val="000000"/>
                </a:solidFill>
                <a:effectLst/>
                <a:latin typeface="Times New Roman" panose="02020603050405020304" pitchFamily="18" charset="0"/>
                <a:cs typeface="Times New Roman" panose="02020603050405020304" pitchFamily="18" charset="0"/>
              </a:rPr>
              <a:t>giúp</a:t>
            </a:r>
            <a:r>
              <a:rPr lang="en-US" sz="1800" b="0" i="0" dirty="0">
                <a:solidFill>
                  <a:srgbClr val="000000"/>
                </a:solidFill>
                <a:effectLst/>
                <a:latin typeface="Times New Roman" panose="02020603050405020304" pitchFamily="18" charset="0"/>
                <a:cs typeface="Times New Roman" panose="02020603050405020304" pitchFamily="18" charset="0"/>
              </a:rPr>
              <a:t> </a:t>
            </a:r>
            <a:r>
              <a:rPr lang="en-US" sz="1800" b="0" i="0" dirty="0" err="1">
                <a:solidFill>
                  <a:srgbClr val="000000"/>
                </a:solidFill>
                <a:effectLst/>
                <a:latin typeface="Times New Roman" panose="02020603050405020304" pitchFamily="18" charset="0"/>
                <a:cs typeface="Times New Roman" panose="02020603050405020304" pitchFamily="18" charset="0"/>
              </a:rPr>
              <a:t>chúng</a:t>
            </a:r>
            <a:r>
              <a:rPr lang="en-US" sz="1800" b="0" i="0" dirty="0">
                <a:solidFill>
                  <a:srgbClr val="000000"/>
                </a:solidFill>
                <a:effectLst/>
                <a:latin typeface="Times New Roman" panose="02020603050405020304" pitchFamily="18" charset="0"/>
                <a:cs typeface="Times New Roman" panose="02020603050405020304" pitchFamily="18" charset="0"/>
              </a:rPr>
              <a:t> ta </a:t>
            </a:r>
            <a:r>
              <a:rPr lang="en-US" sz="1800" b="0" i="0" dirty="0" err="1">
                <a:solidFill>
                  <a:srgbClr val="000000"/>
                </a:solidFill>
                <a:effectLst/>
                <a:latin typeface="Times New Roman" panose="02020603050405020304" pitchFamily="18" charset="0"/>
                <a:cs typeface="Times New Roman" panose="02020603050405020304" pitchFamily="18" charset="0"/>
              </a:rPr>
              <a:t>nạp</a:t>
            </a:r>
            <a:r>
              <a:rPr lang="en-US" sz="1800" b="0" i="0" dirty="0">
                <a:solidFill>
                  <a:srgbClr val="000000"/>
                </a:solidFill>
                <a:effectLst/>
                <a:latin typeface="Times New Roman" panose="02020603050405020304" pitchFamily="18" charset="0"/>
                <a:cs typeface="Times New Roman" panose="02020603050405020304" pitchFamily="18" charset="0"/>
              </a:rPr>
              <a:t> code </a:t>
            </a:r>
            <a:r>
              <a:rPr lang="en-US" sz="1800" b="0" i="0" dirty="0" err="1">
                <a:solidFill>
                  <a:srgbClr val="000000"/>
                </a:solidFill>
                <a:effectLst/>
                <a:latin typeface="Times New Roman" panose="02020603050405020304" pitchFamily="18" charset="0"/>
                <a:cs typeface="Times New Roman" panose="02020603050405020304" pitchFamily="18" charset="0"/>
              </a:rPr>
              <a:t>đã</a:t>
            </a:r>
            <a:r>
              <a:rPr lang="en-US" sz="1800" b="0" i="0" dirty="0">
                <a:solidFill>
                  <a:srgbClr val="000000"/>
                </a:solidFill>
                <a:effectLst/>
                <a:latin typeface="Times New Roman" panose="02020603050405020304" pitchFamily="18" charset="0"/>
                <a:cs typeface="Times New Roman" panose="02020603050405020304" pitchFamily="18" charset="0"/>
              </a:rPr>
              <a:t> </a:t>
            </a:r>
            <a:r>
              <a:rPr lang="en-US" sz="1800" b="0" i="0" dirty="0" err="1">
                <a:solidFill>
                  <a:srgbClr val="000000"/>
                </a:solidFill>
                <a:effectLst/>
                <a:latin typeface="Times New Roman" panose="02020603050405020304" pitchFamily="18" charset="0"/>
                <a:cs typeface="Times New Roman" panose="02020603050405020304" pitchFamily="18" charset="0"/>
              </a:rPr>
              <a:t>viết</a:t>
            </a:r>
            <a:r>
              <a:rPr lang="en-US" sz="1800" b="0" i="0" dirty="0">
                <a:solidFill>
                  <a:srgbClr val="000000"/>
                </a:solidFill>
                <a:effectLst/>
                <a:latin typeface="Times New Roman" panose="02020603050405020304" pitchFamily="18" charset="0"/>
                <a:cs typeface="Times New Roman" panose="02020603050405020304" pitchFamily="18" charset="0"/>
              </a:rPr>
              <a:t> </a:t>
            </a:r>
            <a:r>
              <a:rPr lang="en-US" sz="1800" b="0" i="0" dirty="0" err="1">
                <a:solidFill>
                  <a:srgbClr val="000000"/>
                </a:solidFill>
                <a:effectLst/>
                <a:latin typeface="Times New Roman" panose="02020603050405020304" pitchFamily="18" charset="0"/>
                <a:cs typeface="Times New Roman" panose="02020603050405020304" pitchFamily="18" charset="0"/>
              </a:rPr>
              <a:t>vào</a:t>
            </a:r>
            <a:r>
              <a:rPr lang="en-US" sz="1800" b="0" i="0" dirty="0">
                <a:solidFill>
                  <a:srgbClr val="000000"/>
                </a:solidFill>
                <a:effectLst/>
                <a:latin typeface="Times New Roman" panose="02020603050405020304" pitchFamily="18" charset="0"/>
                <a:cs typeface="Times New Roman" panose="02020603050405020304" pitchFamily="18" charset="0"/>
              </a:rPr>
              <a:t> board </a:t>
            </a:r>
            <a:r>
              <a:rPr lang="en-US" sz="1800" b="0" i="0" dirty="0" err="1">
                <a:solidFill>
                  <a:srgbClr val="000000"/>
                </a:solidFill>
                <a:effectLst/>
                <a:latin typeface="Times New Roman" panose="02020603050405020304" pitchFamily="18" charset="0"/>
                <a:cs typeface="Times New Roman" panose="02020603050405020304" pitchFamily="18" charset="0"/>
              </a:rPr>
              <a:t>mạch</a:t>
            </a:r>
            <a:r>
              <a:rPr lang="en-US" sz="1800" b="0" i="0" dirty="0">
                <a:solidFill>
                  <a:srgbClr val="000000"/>
                </a:solidFill>
                <a:effectLst/>
                <a:latin typeface="Times New Roman" panose="02020603050405020304" pitchFamily="18" charset="0"/>
                <a:cs typeface="Times New Roman" panose="02020603050405020304" pitchFamily="18" charset="0"/>
              </a:rPr>
              <a:t> </a:t>
            </a:r>
            <a:r>
              <a:rPr lang="en-US" sz="1800" b="0" i="0" dirty="0" err="1">
                <a:solidFill>
                  <a:srgbClr val="000000"/>
                </a:solidFill>
                <a:effectLst/>
                <a:latin typeface="Times New Roman" panose="02020603050405020304" pitchFamily="18" charset="0"/>
                <a:cs typeface="Times New Roman" panose="02020603050405020304" pitchFamily="18" charset="0"/>
              </a:rPr>
              <a:t>và</a:t>
            </a:r>
            <a:r>
              <a:rPr lang="en-US" sz="1800" b="0" i="0" dirty="0">
                <a:solidFill>
                  <a:srgbClr val="000000"/>
                </a:solidFill>
                <a:effectLst/>
                <a:latin typeface="Times New Roman" panose="02020603050405020304" pitchFamily="18" charset="0"/>
                <a:cs typeface="Times New Roman" panose="02020603050405020304" pitchFamily="18" charset="0"/>
              </a:rPr>
              <a:t> </a:t>
            </a:r>
            <a:r>
              <a:rPr lang="en-US" sz="1800" b="0" i="0" dirty="0" err="1">
                <a:solidFill>
                  <a:srgbClr val="000000"/>
                </a:solidFill>
                <a:effectLst/>
                <a:latin typeface="Times New Roman" panose="02020603050405020304" pitchFamily="18" charset="0"/>
                <a:cs typeface="Times New Roman" panose="02020603050405020304" pitchFamily="18" charset="0"/>
              </a:rPr>
              <a:t>thực</a:t>
            </a:r>
            <a:r>
              <a:rPr lang="en-US" sz="1800" b="0" i="0" dirty="0">
                <a:solidFill>
                  <a:srgbClr val="000000"/>
                </a:solidFill>
                <a:effectLst/>
                <a:latin typeface="Times New Roman" panose="02020603050405020304" pitchFamily="18" charset="0"/>
                <a:cs typeface="Times New Roman" panose="02020603050405020304" pitchFamily="18" charset="0"/>
              </a:rPr>
              <a:t> </a:t>
            </a:r>
            <a:r>
              <a:rPr lang="en-US" sz="1800" b="0" i="0" dirty="0" err="1">
                <a:solidFill>
                  <a:srgbClr val="000000"/>
                </a:solidFill>
                <a:effectLst/>
                <a:latin typeface="Times New Roman" panose="02020603050405020304" pitchFamily="18" charset="0"/>
                <a:cs typeface="Times New Roman" panose="02020603050405020304" pitchFamily="18" charset="0"/>
              </a:rPr>
              <a:t>thi</a:t>
            </a:r>
            <a:r>
              <a:rPr lang="en-US" sz="1800" b="0" i="0" dirty="0">
                <a:solidFill>
                  <a:srgbClr val="000000"/>
                </a:solidFill>
                <a:effectLst/>
                <a:latin typeface="Times New Roman" panose="02020603050405020304" pitchFamily="18" charset="0"/>
                <a:cs typeface="Times New Roman" panose="02020603050405020304" pitchFamily="18" charset="0"/>
              </a:rPr>
              <a:t> </a:t>
            </a:r>
            <a:r>
              <a:rPr lang="en-US" sz="1800" b="0" i="0" dirty="0" err="1">
                <a:solidFill>
                  <a:srgbClr val="000000"/>
                </a:solidFill>
                <a:effectLst/>
                <a:latin typeface="Times New Roman" panose="02020603050405020304" pitchFamily="18" charset="0"/>
                <a:cs typeface="Times New Roman" panose="02020603050405020304" pitchFamily="18" charset="0"/>
              </a:rPr>
              <a:t>ứng</a:t>
            </a:r>
            <a:r>
              <a:rPr lang="en-US" sz="1800" b="0" i="0" dirty="0">
                <a:solidFill>
                  <a:srgbClr val="000000"/>
                </a:solidFill>
                <a:effectLst/>
                <a:latin typeface="Times New Roman" panose="02020603050405020304" pitchFamily="18" charset="0"/>
                <a:cs typeface="Times New Roman" panose="02020603050405020304" pitchFamily="18" charset="0"/>
              </a:rPr>
              <a:t> </a:t>
            </a:r>
            <a:r>
              <a:rPr lang="en-US" sz="1800" b="0" i="0" dirty="0" err="1">
                <a:solidFill>
                  <a:srgbClr val="000000"/>
                </a:solidFill>
                <a:effectLst/>
                <a:latin typeface="Times New Roman" panose="02020603050405020304" pitchFamily="18" charset="0"/>
                <a:cs typeface="Times New Roman" panose="02020603050405020304" pitchFamily="18" charset="0"/>
              </a:rPr>
              <a:t>dụng</a:t>
            </a:r>
            <a:endParaRPr lang="en-US" sz="1800" b="0" i="0" dirty="0">
              <a:solidFill>
                <a:srgbClr val="000000"/>
              </a:solidFill>
              <a:effectLst/>
              <a:latin typeface="Times New Roman" panose="02020603050405020304" pitchFamily="18" charset="0"/>
              <a:cs typeface="Times New Roman" panose="02020603050405020304" pitchFamily="18" charset="0"/>
            </a:endParaRPr>
          </a:p>
          <a:p>
            <a:pPr algn="just"/>
            <a:r>
              <a:rPr lang="en-US" sz="1800" dirty="0">
                <a:solidFill>
                  <a:srgbClr val="000000"/>
                </a:solidFill>
                <a:latin typeface="Times New Roman" panose="02020603050405020304" pitchFamily="18" charset="0"/>
                <a:cs typeface="Times New Roman" panose="02020603050405020304" pitchFamily="18" charset="0"/>
              </a:rPr>
              <a:t>Arduino IDE </a:t>
            </a:r>
            <a:r>
              <a:rPr lang="en-US" sz="1800" dirty="0" err="1">
                <a:solidFill>
                  <a:srgbClr val="000000"/>
                </a:solidFill>
                <a:latin typeface="Times New Roman" panose="02020603050405020304" pitchFamily="18" charset="0"/>
                <a:cs typeface="Times New Roman" panose="02020603050405020304" pitchFamily="18" charset="0"/>
              </a:rPr>
              <a:t>cũng</a:t>
            </a:r>
            <a:r>
              <a:rPr lang="en-US" sz="1800" dirty="0">
                <a:solidFill>
                  <a:srgbClr val="000000"/>
                </a:solidFill>
                <a:latin typeface="Times New Roman" panose="02020603050405020304" pitchFamily="18" charset="0"/>
                <a:cs typeface="Times New Roman" panose="02020603050405020304" pitchFamily="18" charset="0"/>
              </a:rPr>
              <a:t> </a:t>
            </a:r>
            <a:r>
              <a:rPr lang="en-US" sz="1800" dirty="0" err="1">
                <a:solidFill>
                  <a:srgbClr val="000000"/>
                </a:solidFill>
                <a:latin typeface="Times New Roman" panose="02020603050405020304" pitchFamily="18" charset="0"/>
                <a:cs typeface="Times New Roman" panose="02020603050405020304" pitchFamily="18" charset="0"/>
              </a:rPr>
              <a:t>là</a:t>
            </a:r>
            <a:r>
              <a:rPr lang="en-US" sz="1800" dirty="0">
                <a:solidFill>
                  <a:srgbClr val="000000"/>
                </a:solidFill>
                <a:latin typeface="Times New Roman" panose="02020603050405020304" pitchFamily="18" charset="0"/>
                <a:cs typeface="Times New Roman" panose="02020603050405020304" pitchFamily="18" charset="0"/>
              </a:rPr>
              <a:t> </a:t>
            </a:r>
            <a:r>
              <a:rPr lang="en-US" sz="1800" dirty="0" err="1">
                <a:solidFill>
                  <a:srgbClr val="000000"/>
                </a:solidFill>
                <a:latin typeface="Times New Roman" panose="02020603050405020304" pitchFamily="18" charset="0"/>
                <a:cs typeface="Times New Roman" panose="02020603050405020304" pitchFamily="18" charset="0"/>
              </a:rPr>
              <a:t>một</a:t>
            </a:r>
            <a:r>
              <a:rPr lang="en-US" sz="1800" dirty="0">
                <a:solidFill>
                  <a:srgbClr val="000000"/>
                </a:solidFill>
                <a:latin typeface="Times New Roman" panose="02020603050405020304" pitchFamily="18" charset="0"/>
                <a:cs typeface="Times New Roman" panose="02020603050405020304" pitchFamily="18" charset="0"/>
              </a:rPr>
              <a:t> </a:t>
            </a:r>
            <a:r>
              <a:rPr lang="en-US" sz="1800" dirty="0" err="1">
                <a:solidFill>
                  <a:srgbClr val="000000"/>
                </a:solidFill>
                <a:latin typeface="Times New Roman" panose="02020603050405020304" pitchFamily="18" charset="0"/>
                <a:cs typeface="Times New Roman" panose="02020603050405020304" pitchFamily="18" charset="0"/>
              </a:rPr>
              <a:t>công</a:t>
            </a:r>
            <a:r>
              <a:rPr lang="en-US" sz="1800" dirty="0">
                <a:solidFill>
                  <a:srgbClr val="000000"/>
                </a:solidFill>
                <a:latin typeface="Times New Roman" panose="02020603050405020304" pitchFamily="18" charset="0"/>
                <a:cs typeface="Times New Roman" panose="02020603050405020304" pitchFamily="18" charset="0"/>
              </a:rPr>
              <a:t> </a:t>
            </a:r>
            <a:r>
              <a:rPr lang="en-US" sz="1800" dirty="0" err="1">
                <a:solidFill>
                  <a:srgbClr val="000000"/>
                </a:solidFill>
                <a:latin typeface="Times New Roman" panose="02020603050405020304" pitchFamily="18" charset="0"/>
                <a:cs typeface="Times New Roman" panose="02020603050405020304" pitchFamily="18" charset="0"/>
              </a:rPr>
              <a:t>cụ</a:t>
            </a:r>
            <a:r>
              <a:rPr lang="en-US" sz="1800" dirty="0">
                <a:solidFill>
                  <a:srgbClr val="000000"/>
                </a:solidFill>
                <a:latin typeface="Times New Roman" panose="02020603050405020304" pitchFamily="18" charset="0"/>
                <a:cs typeface="Times New Roman" panose="02020603050405020304" pitchFamily="18" charset="0"/>
              </a:rPr>
              <a:t> </a:t>
            </a:r>
            <a:r>
              <a:rPr lang="en-US" sz="1800" dirty="0" err="1">
                <a:solidFill>
                  <a:srgbClr val="000000"/>
                </a:solidFill>
                <a:latin typeface="Times New Roman" panose="02020603050405020304" pitchFamily="18" charset="0"/>
                <a:cs typeface="Times New Roman" panose="02020603050405020304" pitchFamily="18" charset="0"/>
              </a:rPr>
              <a:t>lập</a:t>
            </a:r>
            <a:r>
              <a:rPr lang="en-US" sz="1800" dirty="0">
                <a:solidFill>
                  <a:srgbClr val="000000"/>
                </a:solidFill>
                <a:latin typeface="Times New Roman" panose="02020603050405020304" pitchFamily="18" charset="0"/>
                <a:cs typeface="Times New Roman" panose="02020603050405020304" pitchFamily="18" charset="0"/>
              </a:rPr>
              <a:t> </a:t>
            </a:r>
            <a:r>
              <a:rPr lang="en-US" sz="1800" dirty="0" err="1">
                <a:solidFill>
                  <a:srgbClr val="000000"/>
                </a:solidFill>
                <a:latin typeface="Times New Roman" panose="02020603050405020304" pitchFamily="18" charset="0"/>
                <a:cs typeface="Times New Roman" panose="02020603050405020304" pitchFamily="18" charset="0"/>
              </a:rPr>
              <a:t>trình</a:t>
            </a:r>
            <a:r>
              <a:rPr lang="en-US" sz="1800" dirty="0">
                <a:solidFill>
                  <a:srgbClr val="000000"/>
                </a:solidFill>
                <a:latin typeface="Times New Roman" panose="02020603050405020304" pitchFamily="18" charset="0"/>
                <a:cs typeface="Times New Roman" panose="02020603050405020304" pitchFamily="18" charset="0"/>
              </a:rPr>
              <a:t> </a:t>
            </a:r>
            <a:r>
              <a:rPr lang="en-US" sz="1800" dirty="0" err="1">
                <a:solidFill>
                  <a:srgbClr val="000000"/>
                </a:solidFill>
                <a:latin typeface="Times New Roman" panose="02020603050405020304" pitchFamily="18" charset="0"/>
                <a:cs typeface="Times New Roman" panose="02020603050405020304" pitchFamily="18" charset="0"/>
              </a:rPr>
              <a:t>cho</a:t>
            </a:r>
            <a:r>
              <a:rPr lang="en-US" sz="1800" dirty="0">
                <a:solidFill>
                  <a:srgbClr val="000000"/>
                </a:solidFill>
                <a:latin typeface="Times New Roman" panose="02020603050405020304" pitchFamily="18" charset="0"/>
                <a:cs typeface="Times New Roman" panose="02020603050405020304" pitchFamily="18" charset="0"/>
              </a:rPr>
              <a:t> </a:t>
            </a:r>
            <a:r>
              <a:rPr lang="en-US" sz="1800" dirty="0" err="1">
                <a:solidFill>
                  <a:srgbClr val="000000"/>
                </a:solidFill>
                <a:latin typeface="Times New Roman" panose="02020603050405020304" pitchFamily="18" charset="0"/>
                <a:cs typeface="Times New Roman" panose="02020603050405020304" pitchFamily="18" charset="0"/>
              </a:rPr>
              <a:t>các</a:t>
            </a:r>
            <a:r>
              <a:rPr lang="en-US" sz="1800" dirty="0">
                <a:solidFill>
                  <a:srgbClr val="000000"/>
                </a:solidFill>
                <a:latin typeface="Times New Roman" panose="02020603050405020304" pitchFamily="18" charset="0"/>
                <a:cs typeface="Times New Roman" panose="02020603050405020304" pitchFamily="18" charset="0"/>
              </a:rPr>
              <a:t> board </a:t>
            </a:r>
            <a:r>
              <a:rPr lang="en-US" sz="1800" dirty="0" err="1">
                <a:solidFill>
                  <a:srgbClr val="000000"/>
                </a:solidFill>
                <a:latin typeface="Times New Roman" panose="02020603050405020304" pitchFamily="18" charset="0"/>
                <a:cs typeface="Times New Roman" panose="02020603050405020304" pitchFamily="18" charset="0"/>
              </a:rPr>
              <a:t>mạch</a:t>
            </a:r>
            <a:r>
              <a:rPr lang="en-US" sz="1800" dirty="0">
                <a:solidFill>
                  <a:srgbClr val="000000"/>
                </a:solidFill>
                <a:latin typeface="Times New Roman" panose="02020603050405020304" pitchFamily="18" charset="0"/>
                <a:cs typeface="Times New Roman" panose="02020603050405020304" pitchFamily="18" charset="0"/>
              </a:rPr>
              <a:t> </a:t>
            </a:r>
            <a:r>
              <a:rPr lang="en-US" sz="1800" dirty="0" err="1">
                <a:solidFill>
                  <a:srgbClr val="000000"/>
                </a:solidFill>
                <a:latin typeface="Times New Roman" panose="02020603050405020304" pitchFamily="18" charset="0"/>
                <a:cs typeface="Times New Roman" panose="02020603050405020304" pitchFamily="18" charset="0"/>
              </a:rPr>
              <a:t>của</a:t>
            </a:r>
            <a:r>
              <a:rPr lang="en-US" sz="1800" dirty="0">
                <a:solidFill>
                  <a:srgbClr val="000000"/>
                </a:solidFill>
                <a:latin typeface="Times New Roman" panose="02020603050405020304" pitchFamily="18" charset="0"/>
                <a:cs typeface="Times New Roman" panose="02020603050405020304" pitchFamily="18" charset="0"/>
              </a:rPr>
              <a:t> Arduino. </a:t>
            </a:r>
            <a:r>
              <a:rPr lang="en-US" sz="1800" dirty="0" err="1">
                <a:solidFill>
                  <a:srgbClr val="000000"/>
                </a:solidFill>
                <a:latin typeface="Times New Roman" panose="02020603050405020304" pitchFamily="18" charset="0"/>
                <a:cs typeface="Times New Roman" panose="02020603050405020304" pitchFamily="18" charset="0"/>
              </a:rPr>
              <a:t>Nó</a:t>
            </a:r>
            <a:r>
              <a:rPr lang="en-US" sz="1800" dirty="0">
                <a:solidFill>
                  <a:srgbClr val="000000"/>
                </a:solidFill>
                <a:latin typeface="Times New Roman" panose="02020603050405020304" pitchFamily="18" charset="0"/>
                <a:cs typeface="Times New Roman" panose="02020603050405020304" pitchFamily="18" charset="0"/>
              </a:rPr>
              <a:t> bao </a:t>
            </a:r>
            <a:r>
              <a:rPr lang="en-US" sz="1800" dirty="0" err="1">
                <a:solidFill>
                  <a:srgbClr val="000000"/>
                </a:solidFill>
                <a:latin typeface="Times New Roman" panose="02020603050405020304" pitchFamily="18" charset="0"/>
                <a:cs typeface="Times New Roman" panose="02020603050405020304" pitchFamily="18" charset="0"/>
              </a:rPr>
              <a:t>gồm</a:t>
            </a:r>
            <a:endParaRPr lang="en-US" sz="1800" dirty="0">
              <a:solidFill>
                <a:srgbClr val="000000"/>
              </a:solidFill>
              <a:latin typeface="Times New Roman" panose="02020603050405020304" pitchFamily="18" charset="0"/>
              <a:cs typeface="Times New Roman" panose="02020603050405020304" pitchFamily="18" charset="0"/>
            </a:endParaRPr>
          </a:p>
          <a:p>
            <a:pPr lvl="1" algn="just"/>
            <a:r>
              <a:rPr lang="en-US" b="0" i="0" dirty="0">
                <a:solidFill>
                  <a:srgbClr val="000000"/>
                </a:solidFill>
                <a:effectLst/>
                <a:latin typeface="Times New Roman" panose="02020603050405020304" pitchFamily="18" charset="0"/>
                <a:cs typeface="Times New Roman" panose="02020603050405020304" pitchFamily="18" charset="0"/>
              </a:rPr>
              <a:t>Editor</a:t>
            </a:r>
            <a:r>
              <a:rPr lang="vi-VN" dirty="0">
                <a:solidFill>
                  <a:srgbClr val="000000"/>
                </a:solidFill>
                <a:latin typeface="Times New Roman" panose="02020603050405020304" pitchFamily="18" charset="0"/>
                <a:cs typeface="Times New Roman" panose="02020603050405020304" pitchFamily="18" charset="0"/>
              </a:rPr>
              <a:t>: trình soạn thảo văn bản, dùng để viết code</a:t>
            </a:r>
          </a:p>
          <a:p>
            <a:pPr lvl="1" algn="just"/>
            <a:r>
              <a:rPr lang="vi-VN" b="0" i="0" dirty="0">
                <a:solidFill>
                  <a:srgbClr val="000000"/>
                </a:solidFill>
                <a:effectLst/>
                <a:latin typeface="Times New Roman" panose="02020603050405020304" pitchFamily="18" charset="0"/>
                <a:cs typeface="Times New Roman" panose="02020603050405020304" pitchFamily="18" charset="0"/>
              </a:rPr>
              <a:t>Debugger</a:t>
            </a:r>
            <a:r>
              <a:rPr lang="vi-VN" dirty="0">
                <a:solidFill>
                  <a:srgbClr val="000000"/>
                </a:solidFill>
                <a:latin typeface="Times New Roman" panose="02020603050405020304" pitchFamily="18" charset="0"/>
                <a:cs typeface="Times New Roman" panose="02020603050405020304" pitchFamily="18" charset="0"/>
              </a:rPr>
              <a:t>: công cụ giúp tìm kiếm và sửa lỗi phát sinh khi build chương trình</a:t>
            </a:r>
          </a:p>
          <a:p>
            <a:pPr lvl="1" algn="just"/>
            <a:r>
              <a:rPr lang="vi-VN" b="0" i="0" dirty="0">
                <a:solidFill>
                  <a:srgbClr val="000000"/>
                </a:solidFill>
                <a:effectLst/>
                <a:latin typeface="Times New Roman" panose="02020603050405020304" pitchFamily="18" charset="0"/>
                <a:cs typeface="Times New Roman" panose="02020603050405020304" pitchFamily="18" charset="0"/>
              </a:rPr>
              <a:t>Compiler or interpreter</a:t>
            </a:r>
            <a:r>
              <a:rPr lang="vi-VN" dirty="0">
                <a:solidFill>
                  <a:srgbClr val="000000"/>
                </a:solidFill>
                <a:latin typeface="Times New Roman" panose="02020603050405020304" pitchFamily="18" charset="0"/>
                <a:cs typeface="Times New Roman" panose="02020603050405020304" pitchFamily="18" charset="0"/>
              </a:rPr>
              <a:t>: Công cụ biên dịch code thành ngôn ngữ mà VĐK có thể hiểu được</a:t>
            </a:r>
          </a:p>
          <a:p>
            <a:pPr marL="182563" lvl="1" indent="-182563" algn="just">
              <a:buFont typeface="Arial" panose="020B0604020202020204" pitchFamily="34" charset="0"/>
              <a:buChar char="•"/>
            </a:pPr>
            <a:r>
              <a:rPr lang="vi-VN" b="0" i="0" dirty="0">
                <a:solidFill>
                  <a:srgbClr val="000000"/>
                </a:solidFill>
                <a:effectLst/>
                <a:latin typeface="Times New Roman" panose="02020603050405020304" pitchFamily="18" charset="0"/>
                <a:cs typeface="Times New Roman" panose="02020603050405020304" pitchFamily="18" charset="0"/>
              </a:rPr>
              <a:t>Note: Ngoài Arduino thì Arduino IDE còn hỗ trợ lập trình nhiều dòng VĐK khác như ESP, ARM, PIC...</a:t>
            </a:r>
          </a:p>
          <a:p>
            <a:pPr marL="182563" lvl="1" indent="-182563" algn="just">
              <a:buFont typeface="Arial" panose="020B0604020202020204" pitchFamily="34" charset="0"/>
              <a:buChar char="•"/>
            </a:pPr>
            <a:r>
              <a:rPr lang="vi-VN" dirty="0">
                <a:solidFill>
                  <a:srgbClr val="000000"/>
                </a:solidFill>
                <a:highlight>
                  <a:srgbClr val="FFFF00"/>
                </a:highlight>
                <a:latin typeface="Times New Roman" panose="02020603050405020304" pitchFamily="18" charset="0"/>
                <a:cs typeface="Times New Roman" panose="02020603050405020304" pitchFamily="18" charset="0"/>
              </a:rPr>
              <a:t>Cài đặt: Sinh viên tự cài đặt</a:t>
            </a:r>
          </a:p>
          <a:p>
            <a:pPr marL="456883" lvl="2" indent="-182563" algn="just">
              <a:buFont typeface="Arial" panose="020B0604020202020204" pitchFamily="34" charset="0"/>
              <a:buChar char="•"/>
            </a:pPr>
            <a:r>
              <a:rPr lang="vi-VN" b="0" i="0" dirty="0">
                <a:solidFill>
                  <a:srgbClr val="000000"/>
                </a:solidFill>
                <a:effectLst/>
                <a:highlight>
                  <a:srgbClr val="FFFF00"/>
                </a:highlight>
                <a:latin typeface="Times New Roman" panose="02020603050405020304" pitchFamily="18" charset="0"/>
                <a:cs typeface="Times New Roman" panose="02020603050405020304" pitchFamily="18" charset="0"/>
              </a:rPr>
              <a:t>Dùng online </a:t>
            </a:r>
          </a:p>
          <a:p>
            <a:pPr marL="456883" lvl="2" indent="-182563" algn="just">
              <a:buFont typeface="Arial" panose="020B0604020202020204" pitchFamily="34" charset="0"/>
              <a:buChar char="•"/>
            </a:pPr>
            <a:r>
              <a:rPr lang="vi-VN" dirty="0">
                <a:solidFill>
                  <a:srgbClr val="000000"/>
                </a:solidFill>
                <a:highlight>
                  <a:srgbClr val="FFFF00"/>
                </a:highlight>
                <a:latin typeface="Times New Roman" panose="02020603050405020304" pitchFamily="18" charset="0"/>
                <a:cs typeface="Times New Roman" panose="02020603050405020304" pitchFamily="18" charset="0"/>
              </a:rPr>
              <a:t>Cài đặt về local</a:t>
            </a:r>
            <a:endParaRPr lang="vi-VN" b="0" i="0" dirty="0">
              <a:solidFill>
                <a:srgbClr val="000000"/>
              </a:solidFill>
              <a:effectLst/>
              <a:highlight>
                <a:srgbClr val="FFFF00"/>
              </a:highlight>
              <a:latin typeface="Times New Roman" panose="02020603050405020304" pitchFamily="18" charset="0"/>
              <a:cs typeface="Times New Roman" panose="02020603050405020304" pitchFamily="18" charset="0"/>
            </a:endParaRPr>
          </a:p>
          <a:p>
            <a:pPr marL="274320" lvl="1" indent="0">
              <a:buNone/>
            </a:pPr>
            <a:endParaRPr lang="en-US" b="0" i="0" dirty="0">
              <a:solidFill>
                <a:srgbClr val="000000"/>
              </a:solidFill>
              <a:effectLst/>
              <a:latin typeface="Times New Roman" panose="02020603050405020304" pitchFamily="18" charset="0"/>
              <a:cs typeface="Times New Roman" panose="02020603050405020304" pitchFamily="18" charset="0"/>
            </a:endParaRPr>
          </a:p>
          <a:p>
            <a:pPr lvl="1">
              <a:lnSpc>
                <a:spcPct val="150000"/>
              </a:lnSpc>
            </a:pPr>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3385756-E1EB-4830-9603-950F0732B45A}"/>
              </a:ext>
            </a:extLst>
          </p:cNvPr>
          <p:cNvPicPr>
            <a:picLocks noChangeAspect="1"/>
          </p:cNvPicPr>
          <p:nvPr/>
        </p:nvPicPr>
        <p:blipFill>
          <a:blip r:embed="rId2"/>
          <a:stretch>
            <a:fillRect/>
          </a:stretch>
        </p:blipFill>
        <p:spPr>
          <a:xfrm>
            <a:off x="7882128" y="857250"/>
            <a:ext cx="4091485" cy="4938712"/>
          </a:xfrm>
          <a:prstGeom prst="rect">
            <a:avLst/>
          </a:prstGeom>
        </p:spPr>
      </p:pic>
    </p:spTree>
    <p:extLst>
      <p:ext uri="{BB962C8B-B14F-4D97-AF65-F5344CB8AC3E}">
        <p14:creationId xmlns:p14="http://schemas.microsoft.com/office/powerpoint/2010/main" val="3797775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4A923-7170-4ABE-904D-97CF610B8DF3}"/>
              </a:ext>
            </a:extLst>
          </p:cNvPr>
          <p:cNvSpPr>
            <a:spLocks noGrp="1"/>
          </p:cNvSpPr>
          <p:nvPr>
            <p:ph type="title"/>
          </p:nvPr>
        </p:nvSpPr>
        <p:spPr>
          <a:xfrm>
            <a:off x="1069848" y="484632"/>
            <a:ext cx="10058400" cy="1010793"/>
          </a:xfrm>
        </p:spPr>
        <p:txBody>
          <a:bodyPr/>
          <a:lstStyle/>
          <a:p>
            <a:r>
              <a:rPr lang="vi-VN" dirty="0">
                <a:latin typeface="Times New Roman" panose="02020603050405020304" pitchFamily="18" charset="0"/>
                <a:cs typeface="Times New Roman" panose="02020603050405020304" pitchFamily="18" charset="0"/>
              </a:rPr>
              <a:t>Ứng dụng mang lại</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6854CE7-4F8C-419E-8F6F-3F97BF7CC92D}"/>
              </a:ext>
            </a:extLst>
          </p:cNvPr>
          <p:cNvSpPr>
            <a:spLocks noGrp="1"/>
          </p:cNvSpPr>
          <p:nvPr>
            <p:ph idx="1"/>
          </p:nvPr>
        </p:nvSpPr>
        <p:spPr>
          <a:xfrm>
            <a:off x="1069848" y="2121408"/>
            <a:ext cx="6721602" cy="4050792"/>
          </a:xfrm>
        </p:spPr>
        <p:txBody>
          <a:bodyPr>
            <a:normAutofit/>
          </a:bodyPr>
          <a:lstStyle/>
          <a:p>
            <a:pPr marL="274320" lvl="1" indent="0">
              <a:buNone/>
            </a:pPr>
            <a:endParaRPr lang="en-US" b="0" i="0" dirty="0">
              <a:solidFill>
                <a:srgbClr val="000000"/>
              </a:solidFill>
              <a:effectLst/>
              <a:latin typeface="Times New Roman" panose="02020603050405020304" pitchFamily="18" charset="0"/>
              <a:cs typeface="Times New Roman" panose="02020603050405020304" pitchFamily="18" charset="0"/>
            </a:endParaRPr>
          </a:p>
          <a:p>
            <a:pPr lvl="1">
              <a:lnSpc>
                <a:spcPct val="150000"/>
              </a:lnSpc>
            </a:pPr>
            <a:endParaRPr lang="en-US"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19F42FB-189F-49B3-ADD9-5569AD1A2651}"/>
              </a:ext>
            </a:extLst>
          </p:cNvPr>
          <p:cNvPicPr>
            <a:picLocks noChangeAspect="1"/>
          </p:cNvPicPr>
          <p:nvPr/>
        </p:nvPicPr>
        <p:blipFill>
          <a:blip r:embed="rId3"/>
          <a:stretch>
            <a:fillRect/>
          </a:stretch>
        </p:blipFill>
        <p:spPr>
          <a:xfrm>
            <a:off x="1252537" y="1495425"/>
            <a:ext cx="9477375" cy="4600575"/>
          </a:xfrm>
          <a:prstGeom prst="rect">
            <a:avLst/>
          </a:prstGeom>
        </p:spPr>
      </p:pic>
    </p:spTree>
    <p:extLst>
      <p:ext uri="{BB962C8B-B14F-4D97-AF65-F5344CB8AC3E}">
        <p14:creationId xmlns:p14="http://schemas.microsoft.com/office/powerpoint/2010/main" val="1648084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4A923-7170-4ABE-904D-97CF610B8DF3}"/>
              </a:ext>
            </a:extLst>
          </p:cNvPr>
          <p:cNvSpPr>
            <a:spLocks noGrp="1"/>
          </p:cNvSpPr>
          <p:nvPr>
            <p:ph type="title"/>
          </p:nvPr>
        </p:nvSpPr>
        <p:spPr>
          <a:xfrm>
            <a:off x="1069848" y="484632"/>
            <a:ext cx="10058400" cy="1010793"/>
          </a:xfrm>
        </p:spPr>
        <p:txBody>
          <a:bodyPr/>
          <a:lstStyle/>
          <a:p>
            <a:r>
              <a:rPr lang="vi-VN" dirty="0">
                <a:latin typeface="Times New Roman" panose="02020603050405020304" pitchFamily="18" charset="0"/>
                <a:cs typeface="Times New Roman" panose="02020603050405020304" pitchFamily="18" charset="0"/>
              </a:rPr>
              <a:t>Ứng dụng mang lại</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6854CE7-4F8C-419E-8F6F-3F97BF7CC92D}"/>
              </a:ext>
            </a:extLst>
          </p:cNvPr>
          <p:cNvSpPr>
            <a:spLocks noGrp="1"/>
          </p:cNvSpPr>
          <p:nvPr>
            <p:ph idx="1"/>
          </p:nvPr>
        </p:nvSpPr>
        <p:spPr>
          <a:xfrm>
            <a:off x="1069848" y="2121408"/>
            <a:ext cx="6721602" cy="4050792"/>
          </a:xfrm>
        </p:spPr>
        <p:txBody>
          <a:bodyPr>
            <a:normAutofit/>
          </a:bodyPr>
          <a:lstStyle/>
          <a:p>
            <a:pPr marL="274320" lvl="1" indent="0">
              <a:buNone/>
            </a:pPr>
            <a:endParaRPr lang="en-US" b="0" i="0" dirty="0">
              <a:solidFill>
                <a:srgbClr val="000000"/>
              </a:solidFill>
              <a:effectLst/>
              <a:latin typeface="Times New Roman" panose="02020603050405020304" pitchFamily="18" charset="0"/>
              <a:cs typeface="Times New Roman" panose="02020603050405020304" pitchFamily="18" charset="0"/>
            </a:endParaRPr>
          </a:p>
          <a:p>
            <a:pPr lvl="1">
              <a:lnSpc>
                <a:spcPct val="150000"/>
              </a:lnSpc>
            </a:pPr>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340A2BA-3870-4739-965D-59F855918A53}"/>
              </a:ext>
            </a:extLst>
          </p:cNvPr>
          <p:cNvPicPr>
            <a:picLocks noChangeAspect="1"/>
          </p:cNvPicPr>
          <p:nvPr/>
        </p:nvPicPr>
        <p:blipFill>
          <a:blip r:embed="rId3"/>
          <a:stretch>
            <a:fillRect/>
          </a:stretch>
        </p:blipFill>
        <p:spPr>
          <a:xfrm>
            <a:off x="1404937" y="1495425"/>
            <a:ext cx="9515475" cy="4476750"/>
          </a:xfrm>
          <a:prstGeom prst="rect">
            <a:avLst/>
          </a:prstGeom>
        </p:spPr>
      </p:pic>
    </p:spTree>
    <p:extLst>
      <p:ext uri="{BB962C8B-B14F-4D97-AF65-F5344CB8AC3E}">
        <p14:creationId xmlns:p14="http://schemas.microsoft.com/office/powerpoint/2010/main" val="1250988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4A923-7170-4ABE-904D-97CF610B8DF3}"/>
              </a:ext>
            </a:extLst>
          </p:cNvPr>
          <p:cNvSpPr>
            <a:spLocks noGrp="1"/>
          </p:cNvSpPr>
          <p:nvPr>
            <p:ph type="title"/>
          </p:nvPr>
        </p:nvSpPr>
        <p:spPr>
          <a:xfrm>
            <a:off x="1069848" y="484632"/>
            <a:ext cx="10058400" cy="1010793"/>
          </a:xfrm>
        </p:spPr>
        <p:txBody>
          <a:bodyPr/>
          <a:lstStyle/>
          <a:p>
            <a:r>
              <a:rPr lang="vi-VN" dirty="0">
                <a:latin typeface="Times New Roman" panose="02020603050405020304" pitchFamily="18" charset="0"/>
                <a:cs typeface="Times New Roman" panose="02020603050405020304" pitchFamily="18" charset="0"/>
              </a:rPr>
              <a:t>Ứng dụng mang lại</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6854CE7-4F8C-419E-8F6F-3F97BF7CC92D}"/>
              </a:ext>
            </a:extLst>
          </p:cNvPr>
          <p:cNvSpPr>
            <a:spLocks noGrp="1"/>
          </p:cNvSpPr>
          <p:nvPr>
            <p:ph idx="1"/>
          </p:nvPr>
        </p:nvSpPr>
        <p:spPr>
          <a:xfrm>
            <a:off x="1069848" y="2121408"/>
            <a:ext cx="6721602" cy="4050792"/>
          </a:xfrm>
        </p:spPr>
        <p:txBody>
          <a:bodyPr>
            <a:normAutofit/>
          </a:bodyPr>
          <a:lstStyle/>
          <a:p>
            <a:pPr marL="274320" lvl="1" indent="0">
              <a:buNone/>
            </a:pPr>
            <a:endParaRPr lang="en-US" b="0" i="0" dirty="0">
              <a:solidFill>
                <a:srgbClr val="000000"/>
              </a:solidFill>
              <a:effectLst/>
              <a:latin typeface="Times New Roman" panose="02020603050405020304" pitchFamily="18" charset="0"/>
              <a:cs typeface="Times New Roman" panose="02020603050405020304" pitchFamily="18" charset="0"/>
            </a:endParaRPr>
          </a:p>
          <a:p>
            <a:pPr lvl="1">
              <a:lnSpc>
                <a:spcPct val="150000"/>
              </a:lnSpc>
            </a:pPr>
            <a:endParaRPr lang="en-US"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FC8F31AF-D61F-48FA-82B1-E511A6040B79}"/>
              </a:ext>
            </a:extLst>
          </p:cNvPr>
          <p:cNvPicPr>
            <a:picLocks noChangeAspect="1"/>
          </p:cNvPicPr>
          <p:nvPr/>
        </p:nvPicPr>
        <p:blipFill>
          <a:blip r:embed="rId3"/>
          <a:stretch>
            <a:fillRect/>
          </a:stretch>
        </p:blipFill>
        <p:spPr>
          <a:xfrm>
            <a:off x="2809875" y="1379890"/>
            <a:ext cx="6138862" cy="5216172"/>
          </a:xfrm>
          <a:prstGeom prst="rect">
            <a:avLst/>
          </a:prstGeom>
        </p:spPr>
      </p:pic>
    </p:spTree>
    <p:extLst>
      <p:ext uri="{BB962C8B-B14F-4D97-AF65-F5344CB8AC3E}">
        <p14:creationId xmlns:p14="http://schemas.microsoft.com/office/powerpoint/2010/main" val="2080454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4A923-7170-4ABE-904D-97CF610B8DF3}"/>
              </a:ext>
            </a:extLst>
          </p:cNvPr>
          <p:cNvSpPr>
            <a:spLocks noGrp="1"/>
          </p:cNvSpPr>
          <p:nvPr>
            <p:ph type="title"/>
          </p:nvPr>
        </p:nvSpPr>
        <p:spPr/>
        <p:txBody>
          <a:bodyPr/>
          <a:lstStyle/>
          <a:p>
            <a:r>
              <a:rPr lang="en-US" dirty="0"/>
              <a:t>Arduino </a:t>
            </a:r>
            <a:r>
              <a:rPr lang="en-US" dirty="0" err="1"/>
              <a:t>là</a:t>
            </a:r>
            <a:r>
              <a:rPr lang="en-US" dirty="0"/>
              <a:t> </a:t>
            </a:r>
            <a:r>
              <a:rPr lang="en-US" dirty="0" err="1"/>
              <a:t>gì</a:t>
            </a:r>
            <a:r>
              <a:rPr lang="en-US" dirty="0"/>
              <a:t>?	</a:t>
            </a:r>
          </a:p>
        </p:txBody>
      </p:sp>
      <p:sp>
        <p:nvSpPr>
          <p:cNvPr id="3" name="Content Placeholder 2">
            <a:extLst>
              <a:ext uri="{FF2B5EF4-FFF2-40B4-BE49-F238E27FC236}">
                <a16:creationId xmlns:a16="http://schemas.microsoft.com/office/drawing/2014/main" id="{B6854CE7-4F8C-419E-8F6F-3F97BF7CC92D}"/>
              </a:ext>
            </a:extLst>
          </p:cNvPr>
          <p:cNvSpPr>
            <a:spLocks noGrp="1"/>
          </p:cNvSpPr>
          <p:nvPr>
            <p:ph idx="1"/>
          </p:nvPr>
        </p:nvSpPr>
        <p:spPr/>
        <p:txBody>
          <a:bodyPr/>
          <a:lstStyle/>
          <a:p>
            <a:pPr>
              <a:lnSpc>
                <a:spcPct val="150000"/>
              </a:lnSpc>
            </a:pPr>
            <a:r>
              <a:rPr lang="en-US" dirty="0">
                <a:latin typeface="Times New Roman" panose="02020603050405020304" pitchFamily="18" charset="0"/>
                <a:cs typeface="Times New Roman" panose="02020603050405020304" pitchFamily="18" charset="0"/>
              </a:rPr>
              <a:t>Arduino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nguồn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mềm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dễ</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board </a:t>
            </a:r>
            <a:r>
              <a:rPr lang="en-US" dirty="0" err="1">
                <a:latin typeface="Times New Roman" panose="02020603050405020304" pitchFamily="18" charset="0"/>
                <a:cs typeface="Times New Roman" panose="02020603050405020304" pitchFamily="18" charset="0"/>
              </a:rPr>
              <a:t>mạch</a:t>
            </a:r>
            <a:r>
              <a:rPr lang="en-US" dirty="0">
                <a:latin typeface="Times New Roman" panose="02020603050405020304" pitchFamily="18" charset="0"/>
                <a:cs typeface="Times New Roman" panose="02020603050405020304" pitchFamily="18" charset="0"/>
              </a:rPr>
              <a:t> Arduino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nút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nhấn</a:t>
            </a:r>
            <a:r>
              <a:rPr lang="en-US" dirty="0">
                <a:latin typeface="Times New Roman" panose="02020603050405020304" pitchFamily="18" charset="0"/>
                <a:cs typeface="Times New Roman" panose="02020603050405020304" pitchFamily="18" charset="0"/>
              </a:rPr>
              <a:t>, tin </a:t>
            </a:r>
            <a:r>
              <a:rPr lang="en-US" dirty="0" err="1">
                <a:latin typeface="Times New Roman" panose="02020603050405020304" pitchFamily="18" charset="0"/>
                <a:cs typeface="Times New Roman" panose="02020603050405020304" pitchFamily="18" charset="0"/>
              </a:rPr>
              <a:t>nhắn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twitter,…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đèn</a:t>
            </a:r>
            <a:r>
              <a:rPr lang="en-US" dirty="0">
                <a:latin typeface="Times New Roman" panose="02020603050405020304" pitchFamily="18" charset="0"/>
                <a:cs typeface="Times New Roman" panose="02020603050405020304" pitchFamily="18" charset="0"/>
              </a:rPr>
              <a:t> led, </a:t>
            </a:r>
            <a:r>
              <a:rPr lang="en-US" dirty="0" err="1">
                <a:latin typeface="Times New Roman" panose="02020603050405020304" pitchFamily="18" charset="0"/>
                <a:cs typeface="Times New Roman" panose="02020603050405020304" pitchFamily="18" charset="0"/>
              </a:rPr>
              <a:t>gửi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tin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(Theo www.arduino.cc)</a:t>
            </a:r>
          </a:p>
          <a:p>
            <a:pPr>
              <a:lnSpc>
                <a:spcPct val="150000"/>
              </a:lnSpc>
            </a:pP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khiển</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board Arduino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C/C++</a:t>
            </a:r>
          </a:p>
          <a:p>
            <a:pPr>
              <a:lnSpc>
                <a:spcPct val="150000"/>
              </a:lnSpc>
            </a:pPr>
            <a:r>
              <a:rPr lang="en-US" dirty="0" err="1">
                <a:latin typeface="Times New Roman" panose="02020603050405020304" pitchFamily="18" charset="0"/>
                <a:cs typeface="Times New Roman" panose="02020603050405020304" pitchFamily="18" charset="0"/>
              </a:rPr>
              <a:t>Biên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bởi</a:t>
            </a:r>
            <a:r>
              <a:rPr lang="en-US" dirty="0">
                <a:latin typeface="Times New Roman" panose="02020603050405020304" pitchFamily="18" charset="0"/>
                <a:cs typeface="Times New Roman" panose="02020603050405020304" pitchFamily="18" charset="0"/>
              </a:rPr>
              <a:t> Arduino IDE </a:t>
            </a:r>
            <a:r>
              <a:rPr lang="en-US" dirty="0" err="1">
                <a:latin typeface="Times New Roman" panose="02020603050405020304" pitchFamily="18" charset="0"/>
                <a:cs typeface="Times New Roman" panose="02020603050405020304" pitchFamily="18" charset="0"/>
              </a:rPr>
              <a:t>biên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ra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1486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4A923-7170-4ABE-904D-97CF610B8DF3}"/>
              </a:ext>
            </a:extLst>
          </p:cNvPr>
          <p:cNvSpPr>
            <a:spLocks noGrp="1"/>
          </p:cNvSpPr>
          <p:nvPr>
            <p:ph type="title"/>
          </p:nvPr>
        </p:nvSpPr>
        <p:spPr>
          <a:xfrm>
            <a:off x="1069848" y="484632"/>
            <a:ext cx="10058400" cy="1010793"/>
          </a:xfrm>
        </p:spPr>
        <p:txBody>
          <a:bodyPr/>
          <a:lstStyle/>
          <a:p>
            <a:r>
              <a:rPr lang="vi-VN" dirty="0">
                <a:latin typeface="Times New Roman" panose="02020603050405020304" pitchFamily="18" charset="0"/>
                <a:cs typeface="Times New Roman" panose="02020603050405020304" pitchFamily="18" charset="0"/>
              </a:rPr>
              <a:t>Ứng dụng mang lại</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6854CE7-4F8C-419E-8F6F-3F97BF7CC92D}"/>
              </a:ext>
            </a:extLst>
          </p:cNvPr>
          <p:cNvSpPr>
            <a:spLocks noGrp="1"/>
          </p:cNvSpPr>
          <p:nvPr>
            <p:ph idx="1"/>
          </p:nvPr>
        </p:nvSpPr>
        <p:spPr>
          <a:xfrm>
            <a:off x="1069848" y="2121408"/>
            <a:ext cx="6721602" cy="4050792"/>
          </a:xfrm>
        </p:spPr>
        <p:txBody>
          <a:bodyPr>
            <a:normAutofit/>
          </a:bodyPr>
          <a:lstStyle/>
          <a:p>
            <a:pPr marL="274320" lvl="1" indent="0">
              <a:buNone/>
            </a:pPr>
            <a:endParaRPr lang="en-US" b="0" i="0" dirty="0">
              <a:solidFill>
                <a:srgbClr val="000000"/>
              </a:solidFill>
              <a:effectLst/>
              <a:latin typeface="Times New Roman" panose="02020603050405020304" pitchFamily="18" charset="0"/>
              <a:cs typeface="Times New Roman" panose="02020603050405020304" pitchFamily="18" charset="0"/>
            </a:endParaRPr>
          </a:p>
          <a:p>
            <a:pPr lvl="1">
              <a:lnSpc>
                <a:spcPct val="150000"/>
              </a:lnSpc>
            </a:pPr>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E56B0C1-AA25-4B65-9D6B-4247C5AA86BF}"/>
              </a:ext>
            </a:extLst>
          </p:cNvPr>
          <p:cNvPicPr>
            <a:picLocks noChangeAspect="1"/>
          </p:cNvPicPr>
          <p:nvPr/>
        </p:nvPicPr>
        <p:blipFill>
          <a:blip r:embed="rId3"/>
          <a:stretch>
            <a:fillRect/>
          </a:stretch>
        </p:blipFill>
        <p:spPr>
          <a:xfrm>
            <a:off x="2419349" y="1418228"/>
            <a:ext cx="6638925" cy="4955140"/>
          </a:xfrm>
          <a:prstGeom prst="rect">
            <a:avLst/>
          </a:prstGeom>
        </p:spPr>
      </p:pic>
    </p:spTree>
    <p:extLst>
      <p:ext uri="{BB962C8B-B14F-4D97-AF65-F5344CB8AC3E}">
        <p14:creationId xmlns:p14="http://schemas.microsoft.com/office/powerpoint/2010/main" val="824841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4A923-7170-4ABE-904D-97CF610B8DF3}"/>
              </a:ext>
            </a:extLst>
          </p:cNvPr>
          <p:cNvSpPr>
            <a:spLocks noGrp="1"/>
          </p:cNvSpPr>
          <p:nvPr>
            <p:ph type="title"/>
          </p:nvPr>
        </p:nvSpPr>
        <p:spPr>
          <a:xfrm>
            <a:off x="1069848" y="484632"/>
            <a:ext cx="10058400" cy="1010793"/>
          </a:xfrm>
        </p:spPr>
        <p:txBody>
          <a:bodyPr/>
          <a:lstStyle/>
          <a:p>
            <a:r>
              <a:rPr lang="vi-VN" dirty="0">
                <a:latin typeface="Times New Roman" panose="02020603050405020304" pitchFamily="18" charset="0"/>
                <a:cs typeface="Times New Roman" panose="02020603050405020304" pitchFamily="18" charset="0"/>
              </a:rPr>
              <a:t>Ứng dụng mang lại</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6854CE7-4F8C-419E-8F6F-3F97BF7CC92D}"/>
              </a:ext>
            </a:extLst>
          </p:cNvPr>
          <p:cNvSpPr>
            <a:spLocks noGrp="1"/>
          </p:cNvSpPr>
          <p:nvPr>
            <p:ph idx="1"/>
          </p:nvPr>
        </p:nvSpPr>
        <p:spPr>
          <a:xfrm>
            <a:off x="1069848" y="2121408"/>
            <a:ext cx="6721602" cy="4050792"/>
          </a:xfrm>
        </p:spPr>
        <p:txBody>
          <a:bodyPr>
            <a:normAutofit/>
          </a:bodyPr>
          <a:lstStyle/>
          <a:p>
            <a:pPr marL="274320" lvl="1" indent="0">
              <a:buNone/>
            </a:pPr>
            <a:endParaRPr lang="en-US" b="0" i="0" dirty="0">
              <a:solidFill>
                <a:srgbClr val="000000"/>
              </a:solidFill>
              <a:effectLst/>
              <a:latin typeface="Times New Roman" panose="02020603050405020304" pitchFamily="18" charset="0"/>
              <a:cs typeface="Times New Roman" panose="02020603050405020304" pitchFamily="18" charset="0"/>
            </a:endParaRPr>
          </a:p>
          <a:p>
            <a:pPr lvl="1">
              <a:lnSpc>
                <a:spcPct val="150000"/>
              </a:lnSpc>
            </a:pPr>
            <a:endParaRPr lang="en-US"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CDD48C83-AFE1-460A-9D44-78BDDF2DFFB2}"/>
              </a:ext>
            </a:extLst>
          </p:cNvPr>
          <p:cNvPicPr>
            <a:picLocks noChangeAspect="1"/>
          </p:cNvPicPr>
          <p:nvPr/>
        </p:nvPicPr>
        <p:blipFill>
          <a:blip r:embed="rId3"/>
          <a:stretch>
            <a:fillRect/>
          </a:stretch>
        </p:blipFill>
        <p:spPr>
          <a:xfrm>
            <a:off x="2168651" y="1376505"/>
            <a:ext cx="7705725" cy="5124307"/>
          </a:xfrm>
          <a:prstGeom prst="rect">
            <a:avLst/>
          </a:prstGeom>
        </p:spPr>
      </p:pic>
    </p:spTree>
    <p:extLst>
      <p:ext uri="{BB962C8B-B14F-4D97-AF65-F5344CB8AC3E}">
        <p14:creationId xmlns:p14="http://schemas.microsoft.com/office/powerpoint/2010/main" val="1400460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4A923-7170-4ABE-904D-97CF610B8DF3}"/>
              </a:ext>
            </a:extLst>
          </p:cNvPr>
          <p:cNvSpPr>
            <a:spLocks noGrp="1"/>
          </p:cNvSpPr>
          <p:nvPr>
            <p:ph type="title"/>
          </p:nvPr>
        </p:nvSpPr>
        <p:spPr>
          <a:xfrm>
            <a:off x="1066800" y="2432304"/>
            <a:ext cx="10058400" cy="1609344"/>
          </a:xfrm>
        </p:spPr>
        <p:txBody>
          <a:bodyPr/>
          <a:lstStyle/>
          <a:p>
            <a:r>
              <a:rPr lang="vi-VN" dirty="0">
                <a:latin typeface="Times New Roman" panose="02020603050405020304" pitchFamily="18" charset="0"/>
                <a:cs typeface="Times New Roman" panose="02020603050405020304" pitchFamily="18" charset="0"/>
              </a:rPr>
              <a:t>Một số linh kiện điện tử</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6854CE7-4F8C-419E-8F6F-3F97BF7CC92D}"/>
              </a:ext>
            </a:extLst>
          </p:cNvPr>
          <p:cNvSpPr>
            <a:spLocks noGrp="1"/>
          </p:cNvSpPr>
          <p:nvPr>
            <p:ph idx="1"/>
          </p:nvPr>
        </p:nvSpPr>
        <p:spPr/>
        <p:txBody>
          <a:bodyPr>
            <a:normAutofit/>
          </a:bodyPr>
          <a:lstStyle/>
          <a:p>
            <a:pPr marL="274320" lvl="1" indent="0">
              <a:buNone/>
            </a:pPr>
            <a:endParaRPr lang="en-US" b="0" i="0" dirty="0">
              <a:solidFill>
                <a:srgbClr val="000000"/>
              </a:solidFill>
              <a:effectLst/>
              <a:latin typeface="Times New Roman" panose="02020603050405020304" pitchFamily="18" charset="0"/>
              <a:cs typeface="Times New Roman" panose="02020603050405020304" pitchFamily="18" charset="0"/>
            </a:endParaRPr>
          </a:p>
          <a:p>
            <a:pPr lvl="1">
              <a:lnSpc>
                <a:spcPct val="15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3120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4A923-7170-4ABE-904D-97CF610B8DF3}"/>
              </a:ext>
            </a:extLst>
          </p:cNvPr>
          <p:cNvSpPr>
            <a:spLocks noGrp="1"/>
          </p:cNvSpPr>
          <p:nvPr>
            <p:ph type="title"/>
          </p:nvPr>
        </p:nvSpPr>
        <p:spPr/>
        <p:txBody>
          <a:bodyPr>
            <a:normAutofit/>
          </a:bodyPr>
          <a:lstStyle/>
          <a:p>
            <a:r>
              <a:rPr lang="vi-VN" sz="4800" dirty="0">
                <a:latin typeface="Times New Roman" panose="02020603050405020304" pitchFamily="18" charset="0"/>
                <a:cs typeface="Times New Roman" panose="02020603050405020304" pitchFamily="18" charset="0"/>
              </a:rPr>
              <a:t>Điện áp, dòng điện, điện trở</a:t>
            </a:r>
            <a:endParaRPr lang="en-US" sz="4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6854CE7-4F8C-419E-8F6F-3F97BF7CC92D}"/>
              </a:ext>
            </a:extLst>
          </p:cNvPr>
          <p:cNvSpPr>
            <a:spLocks noGrp="1"/>
          </p:cNvSpPr>
          <p:nvPr>
            <p:ph idx="1"/>
          </p:nvPr>
        </p:nvSpPr>
        <p:spPr>
          <a:xfrm>
            <a:off x="1069848" y="2121408"/>
            <a:ext cx="3883152" cy="4050792"/>
          </a:xfrm>
        </p:spPr>
        <p:txBody>
          <a:bodyPr>
            <a:normAutofit/>
          </a:bodyPr>
          <a:lstStyle/>
          <a:p>
            <a:pPr marL="274320" lvl="1" indent="0">
              <a:buNone/>
            </a:pPr>
            <a:endParaRPr lang="en-US" b="0" i="0" dirty="0">
              <a:solidFill>
                <a:srgbClr val="000000"/>
              </a:solidFill>
              <a:effectLst/>
              <a:latin typeface="Times New Roman" panose="02020603050405020304" pitchFamily="18" charset="0"/>
              <a:cs typeface="Times New Roman" panose="02020603050405020304" pitchFamily="18" charset="0"/>
            </a:endParaRPr>
          </a:p>
          <a:p>
            <a:pPr lvl="1">
              <a:lnSpc>
                <a:spcPct val="150000"/>
              </a:lnSpc>
            </a:pPr>
            <a:r>
              <a:rPr lang="vi-VN" dirty="0">
                <a:latin typeface="Times New Roman" panose="02020603050405020304" pitchFamily="18" charset="0"/>
                <a:cs typeface="Times New Roman" panose="02020603050405020304" pitchFamily="18" charset="0"/>
              </a:rPr>
              <a:t>Điện áp (hiệu điện thế):</a:t>
            </a:r>
          </a:p>
          <a:p>
            <a:pPr marL="274320" lvl="1" indent="0">
              <a:lnSpc>
                <a:spcPct val="150000"/>
              </a:lnSpc>
              <a:buNone/>
            </a:pPr>
            <a:r>
              <a:rPr lang="vi-VN" dirty="0">
                <a:latin typeface="Times New Roman" panose="02020603050405020304" pitchFamily="18" charset="0"/>
                <a:cs typeface="Times New Roman" panose="02020603050405020304" pitchFamily="18" charset="0"/>
              </a:rPr>
              <a:t>Là sự chênh lệch về điện áp giữa 2 điểm.</a:t>
            </a:r>
          </a:p>
          <a:p>
            <a:pPr lvl="1">
              <a:lnSpc>
                <a:spcPct val="150000"/>
              </a:lnSpc>
            </a:pPr>
            <a:r>
              <a:rPr lang="vi-VN" dirty="0">
                <a:latin typeface="Times New Roman" panose="02020603050405020304" pitchFamily="18" charset="0"/>
                <a:cs typeface="Times New Roman" panose="02020603050405020304" pitchFamily="18" charset="0"/>
              </a:rPr>
              <a:t>Dòng điện: </a:t>
            </a:r>
          </a:p>
          <a:p>
            <a:pPr marL="274320" lvl="1" indent="0">
              <a:lnSpc>
                <a:spcPct val="150000"/>
              </a:lnSpc>
              <a:buNone/>
            </a:pPr>
            <a:r>
              <a:rPr lang="vi-VN" dirty="0">
                <a:latin typeface="Times New Roman" panose="02020603050405020304" pitchFamily="18" charset="0"/>
                <a:cs typeface="Times New Roman" panose="02020603050405020304" pitchFamily="18" charset="0"/>
              </a:rPr>
              <a:t>Là sự chuyển dời có hướng của các hạt mang điện </a:t>
            </a:r>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ED2CF0D-740B-43FA-A0C6-72BBC7BAB3E8}"/>
              </a:ext>
            </a:extLst>
          </p:cNvPr>
          <p:cNvPicPr>
            <a:picLocks noChangeAspect="1"/>
          </p:cNvPicPr>
          <p:nvPr/>
        </p:nvPicPr>
        <p:blipFill>
          <a:blip r:embed="rId2"/>
          <a:stretch>
            <a:fillRect/>
          </a:stretch>
        </p:blipFill>
        <p:spPr>
          <a:xfrm>
            <a:off x="4953000" y="1845183"/>
            <a:ext cx="5423248" cy="4133850"/>
          </a:xfrm>
          <a:prstGeom prst="rect">
            <a:avLst/>
          </a:prstGeom>
        </p:spPr>
      </p:pic>
      <p:pic>
        <p:nvPicPr>
          <p:cNvPr id="6" name="Picture 5">
            <a:extLst>
              <a:ext uri="{FF2B5EF4-FFF2-40B4-BE49-F238E27FC236}">
                <a16:creationId xmlns:a16="http://schemas.microsoft.com/office/drawing/2014/main" id="{9751B583-64CF-420A-B4A2-CA4E28D11A30}"/>
              </a:ext>
            </a:extLst>
          </p:cNvPr>
          <p:cNvPicPr>
            <a:picLocks noChangeAspect="1"/>
          </p:cNvPicPr>
          <p:nvPr/>
        </p:nvPicPr>
        <p:blipFill>
          <a:blip r:embed="rId3"/>
          <a:stretch>
            <a:fillRect/>
          </a:stretch>
        </p:blipFill>
        <p:spPr>
          <a:xfrm>
            <a:off x="8623579" y="4270629"/>
            <a:ext cx="3505337" cy="1804987"/>
          </a:xfrm>
          <a:prstGeom prst="rect">
            <a:avLst/>
          </a:prstGeom>
        </p:spPr>
      </p:pic>
    </p:spTree>
    <p:extLst>
      <p:ext uri="{BB962C8B-B14F-4D97-AF65-F5344CB8AC3E}">
        <p14:creationId xmlns:p14="http://schemas.microsoft.com/office/powerpoint/2010/main" val="4035378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4A923-7170-4ABE-904D-97CF610B8DF3}"/>
              </a:ext>
            </a:extLst>
          </p:cNvPr>
          <p:cNvSpPr>
            <a:spLocks noGrp="1"/>
          </p:cNvSpPr>
          <p:nvPr>
            <p:ph type="title"/>
          </p:nvPr>
        </p:nvSpPr>
        <p:spPr/>
        <p:txBody>
          <a:bodyPr>
            <a:normAutofit/>
          </a:bodyPr>
          <a:lstStyle/>
          <a:p>
            <a:r>
              <a:rPr lang="vi-VN" sz="4800" dirty="0">
                <a:latin typeface="Times New Roman" panose="02020603050405020304" pitchFamily="18" charset="0"/>
                <a:cs typeface="Times New Roman" panose="02020603050405020304" pitchFamily="18" charset="0"/>
              </a:rPr>
              <a:t>Điện áp, dòng điện, điện trở</a:t>
            </a:r>
            <a:endParaRPr lang="en-US" sz="4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6854CE7-4F8C-419E-8F6F-3F97BF7CC92D}"/>
              </a:ext>
            </a:extLst>
          </p:cNvPr>
          <p:cNvSpPr>
            <a:spLocks noGrp="1"/>
          </p:cNvSpPr>
          <p:nvPr>
            <p:ph idx="1"/>
          </p:nvPr>
        </p:nvSpPr>
        <p:spPr>
          <a:xfrm>
            <a:off x="1069848" y="2121408"/>
            <a:ext cx="3883152" cy="4050792"/>
          </a:xfrm>
        </p:spPr>
        <p:txBody>
          <a:bodyPr>
            <a:normAutofit lnSpcReduction="10000"/>
          </a:bodyPr>
          <a:lstStyle/>
          <a:p>
            <a:pPr marL="274320" lvl="1" indent="0">
              <a:buNone/>
            </a:pPr>
            <a:endParaRPr lang="en-US" b="0" i="0" dirty="0">
              <a:solidFill>
                <a:srgbClr val="000000"/>
              </a:solidFill>
              <a:effectLst/>
              <a:latin typeface="Times New Roman" panose="02020603050405020304" pitchFamily="18" charset="0"/>
              <a:cs typeface="Times New Roman" panose="02020603050405020304" pitchFamily="18" charset="0"/>
            </a:endParaRPr>
          </a:p>
          <a:p>
            <a:pPr lvl="1">
              <a:lnSpc>
                <a:spcPct val="150000"/>
              </a:lnSpc>
            </a:pPr>
            <a:r>
              <a:rPr lang="vi-VN" dirty="0">
                <a:latin typeface="Times New Roman" panose="02020603050405020304" pitchFamily="18" charset="0"/>
                <a:cs typeface="Times New Roman" panose="02020603050405020304" pitchFamily="18" charset="0"/>
              </a:rPr>
              <a:t>Điện trở: là một đại lượng đặc trưng cho khả năng cản trở dòng điện của một vật. </a:t>
            </a:r>
          </a:p>
          <a:p>
            <a:pPr lvl="1">
              <a:lnSpc>
                <a:spcPct val="150000"/>
              </a:lnSpc>
            </a:pPr>
            <a:r>
              <a:rPr lang="vi-VN" dirty="0">
                <a:latin typeface="Times New Roman" panose="02020603050405020304" pitchFamily="18" charset="0"/>
                <a:cs typeface="Times New Roman" panose="02020603050405020304" pitchFamily="18" charset="0"/>
              </a:rPr>
              <a:t>Đơn vị</a:t>
            </a:r>
            <a:r>
              <a:rPr lang="vi-VN">
                <a:latin typeface="Times New Roman" panose="02020603050405020304" pitchFamily="18" charset="0"/>
                <a:cs typeface="Times New Roman" panose="02020603050405020304" pitchFamily="18" charset="0"/>
              </a:rPr>
              <a:t>: Ôm (ohm) </a:t>
            </a:r>
            <a:r>
              <a:rPr lang="vi-VN" dirty="0">
                <a:latin typeface="Times New Roman" panose="02020603050405020304" pitchFamily="18" charset="0"/>
                <a:cs typeface="Times New Roman" panose="02020603050405020304" pitchFamily="18" charset="0"/>
              </a:rPr>
              <a:t>(ꭥ)</a:t>
            </a:r>
          </a:p>
          <a:p>
            <a:pPr lvl="1">
              <a:lnSpc>
                <a:spcPct val="150000"/>
              </a:lnSpc>
            </a:pPr>
            <a:r>
              <a:rPr lang="vi-VN" dirty="0">
                <a:latin typeface="Times New Roman" panose="02020603050405020304" pitchFamily="18" charset="0"/>
                <a:cs typeface="Times New Roman" panose="02020603050405020304" pitchFamily="18" charset="0"/>
              </a:rPr>
              <a:t>Thường dùng: để hạn chế cường độ dòng điện chạy qua mạch, điều chỉnh tín hiệu, chia điện áp, kích hoạt các linh kiện điện tử chủ động như transistor và các loại khác.</a:t>
            </a:r>
            <a:endParaRPr lang="en-US"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CDEEB31-8FAB-461C-955E-550FB36CC223}"/>
              </a:ext>
            </a:extLst>
          </p:cNvPr>
          <p:cNvPicPr>
            <a:picLocks noChangeAspect="1"/>
          </p:cNvPicPr>
          <p:nvPr/>
        </p:nvPicPr>
        <p:blipFill>
          <a:blip r:embed="rId2"/>
          <a:stretch>
            <a:fillRect/>
          </a:stretch>
        </p:blipFill>
        <p:spPr>
          <a:xfrm>
            <a:off x="6461125" y="2009775"/>
            <a:ext cx="5130800" cy="3848100"/>
          </a:xfrm>
          <a:prstGeom prst="rect">
            <a:avLst/>
          </a:prstGeom>
        </p:spPr>
      </p:pic>
    </p:spTree>
    <p:extLst>
      <p:ext uri="{BB962C8B-B14F-4D97-AF65-F5344CB8AC3E}">
        <p14:creationId xmlns:p14="http://schemas.microsoft.com/office/powerpoint/2010/main" val="2493885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4A923-7170-4ABE-904D-97CF610B8DF3}"/>
              </a:ext>
            </a:extLst>
          </p:cNvPr>
          <p:cNvSpPr>
            <a:spLocks noGrp="1"/>
          </p:cNvSpPr>
          <p:nvPr>
            <p:ph type="title"/>
          </p:nvPr>
        </p:nvSpPr>
        <p:spPr/>
        <p:txBody>
          <a:bodyPr>
            <a:normAutofit/>
          </a:bodyPr>
          <a:lstStyle/>
          <a:p>
            <a:r>
              <a:rPr lang="vi-VN" sz="4800" dirty="0">
                <a:latin typeface="Times New Roman" panose="02020603050405020304" pitchFamily="18" charset="0"/>
                <a:cs typeface="Times New Roman" panose="02020603050405020304" pitchFamily="18" charset="0"/>
              </a:rPr>
              <a:t>Định luật ohm</a:t>
            </a:r>
            <a:endParaRPr lang="en-US" sz="4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6854CE7-4F8C-419E-8F6F-3F97BF7CC92D}"/>
              </a:ext>
            </a:extLst>
          </p:cNvPr>
          <p:cNvSpPr>
            <a:spLocks noGrp="1"/>
          </p:cNvSpPr>
          <p:nvPr>
            <p:ph idx="1"/>
          </p:nvPr>
        </p:nvSpPr>
        <p:spPr>
          <a:xfrm>
            <a:off x="7785735" y="3523488"/>
            <a:ext cx="3883152" cy="1955292"/>
          </a:xfrm>
        </p:spPr>
        <p:txBody>
          <a:bodyPr>
            <a:normAutofit/>
          </a:bodyPr>
          <a:lstStyle/>
          <a:p>
            <a:pPr marL="274320" lvl="1" indent="0">
              <a:lnSpc>
                <a:spcPct val="100000"/>
              </a:lnSpc>
              <a:buNone/>
            </a:pPr>
            <a:r>
              <a:rPr lang="vi-VN" b="0" i="0" dirty="0">
                <a:solidFill>
                  <a:srgbClr val="000000"/>
                </a:solidFill>
                <a:effectLst/>
                <a:latin typeface="Times New Roman" panose="02020603050405020304" pitchFamily="18" charset="0"/>
                <a:cs typeface="Times New Roman" panose="02020603050405020304" pitchFamily="18" charset="0"/>
              </a:rPr>
              <a:t>V: hiệu điện thế (voltage)</a:t>
            </a:r>
          </a:p>
          <a:p>
            <a:pPr marL="274320" lvl="1" indent="0">
              <a:lnSpc>
                <a:spcPct val="100000"/>
              </a:lnSpc>
              <a:buNone/>
            </a:pPr>
            <a:r>
              <a:rPr lang="vi-VN" dirty="0">
                <a:solidFill>
                  <a:srgbClr val="000000"/>
                </a:solidFill>
                <a:latin typeface="Times New Roman" panose="02020603050405020304" pitchFamily="18" charset="0"/>
                <a:cs typeface="Times New Roman" panose="02020603050405020304" pitchFamily="18" charset="0"/>
              </a:rPr>
              <a:t>I: Cường độ dòng điện (Ampe)</a:t>
            </a:r>
          </a:p>
          <a:p>
            <a:pPr marL="274320" lvl="1" indent="0">
              <a:lnSpc>
                <a:spcPct val="100000"/>
              </a:lnSpc>
              <a:buNone/>
            </a:pPr>
            <a:r>
              <a:rPr lang="vi-VN" dirty="0">
                <a:solidFill>
                  <a:srgbClr val="000000"/>
                </a:solidFill>
                <a:latin typeface="Times New Roman" panose="02020603050405020304" pitchFamily="18" charset="0"/>
                <a:cs typeface="Times New Roman" panose="02020603050405020304" pitchFamily="18" charset="0"/>
              </a:rPr>
              <a:t>R: Điện trở (ohm) </a:t>
            </a:r>
            <a:endParaRPr lang="vi-VN" b="0" i="0" dirty="0">
              <a:solidFill>
                <a:srgbClr val="000000"/>
              </a:solidFill>
              <a:effectLst/>
              <a:latin typeface="Times New Roman" panose="02020603050405020304" pitchFamily="18" charset="0"/>
              <a:cs typeface="Times New Roman" panose="02020603050405020304" pitchFamily="18" charset="0"/>
            </a:endParaRPr>
          </a:p>
          <a:p>
            <a:pPr marL="274320" lvl="1" indent="0">
              <a:lnSpc>
                <a:spcPct val="100000"/>
              </a:lnSpc>
              <a:buNone/>
            </a:pPr>
            <a:endParaRPr lang="en-US" b="0" i="0" dirty="0">
              <a:solidFill>
                <a:srgbClr val="000000"/>
              </a:solidFill>
              <a:effectLst/>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8B7C5442-A08C-4574-B4D0-A9960270ED18}"/>
              </a:ext>
            </a:extLst>
          </p:cNvPr>
          <p:cNvPicPr>
            <a:picLocks noChangeAspect="1"/>
          </p:cNvPicPr>
          <p:nvPr/>
        </p:nvPicPr>
        <p:blipFill>
          <a:blip r:embed="rId2"/>
          <a:stretch>
            <a:fillRect/>
          </a:stretch>
        </p:blipFill>
        <p:spPr>
          <a:xfrm>
            <a:off x="7903464" y="1816608"/>
            <a:ext cx="4019550" cy="1352550"/>
          </a:xfrm>
          <a:prstGeom prst="rect">
            <a:avLst/>
          </a:prstGeom>
        </p:spPr>
      </p:pic>
      <p:sp>
        <p:nvSpPr>
          <p:cNvPr id="9" name="Content Placeholder 2">
            <a:extLst>
              <a:ext uri="{FF2B5EF4-FFF2-40B4-BE49-F238E27FC236}">
                <a16:creationId xmlns:a16="http://schemas.microsoft.com/office/drawing/2014/main" id="{2969CF2F-F204-424E-8082-092B1E96EC90}"/>
              </a:ext>
            </a:extLst>
          </p:cNvPr>
          <p:cNvSpPr txBox="1">
            <a:spLocks/>
          </p:cNvSpPr>
          <p:nvPr/>
        </p:nvSpPr>
        <p:spPr>
          <a:xfrm>
            <a:off x="1166239" y="1816608"/>
            <a:ext cx="3883152" cy="405079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274320" lvl="1" indent="0">
              <a:lnSpc>
                <a:spcPct val="100000"/>
              </a:lnSpc>
              <a:buFont typeface="Wingdings" pitchFamily="2" charset="2"/>
              <a:buNone/>
            </a:pPr>
            <a:r>
              <a:rPr lang="vi-VN" dirty="0">
                <a:solidFill>
                  <a:srgbClr val="000000"/>
                </a:solidFill>
                <a:latin typeface="Times New Roman" panose="02020603050405020304" pitchFamily="18" charset="0"/>
                <a:cs typeface="Times New Roman" panose="02020603050405020304" pitchFamily="18" charset="0"/>
              </a:rPr>
              <a:t>Cường độ dòng điện chạy qua dây dẫn tỉ lệ thuận với hiệu điện thế đặt vào hai đầu dây và tỉ lệ nghịch với điện trở của dây dẫn</a:t>
            </a:r>
          </a:p>
          <a:p>
            <a:pPr marL="274320" lvl="1" indent="0">
              <a:lnSpc>
                <a:spcPct val="100000"/>
              </a:lnSpc>
              <a:buFont typeface="Wingdings" pitchFamily="2" charset="2"/>
              <a:buNone/>
            </a:pPr>
            <a:endParaRPr lang="en-US" dirty="0">
              <a:solidFill>
                <a:srgbClr val="00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05445EB5-171E-4D34-A50B-572FD4B34AD2}"/>
              </a:ext>
            </a:extLst>
          </p:cNvPr>
          <p:cNvPicPr>
            <a:picLocks noChangeAspect="1"/>
          </p:cNvPicPr>
          <p:nvPr/>
        </p:nvPicPr>
        <p:blipFill>
          <a:blip r:embed="rId3"/>
          <a:stretch>
            <a:fillRect/>
          </a:stretch>
        </p:blipFill>
        <p:spPr>
          <a:xfrm>
            <a:off x="3807331" y="3231642"/>
            <a:ext cx="3883153" cy="3295571"/>
          </a:xfrm>
          <a:prstGeom prst="rect">
            <a:avLst/>
          </a:prstGeom>
        </p:spPr>
      </p:pic>
    </p:spTree>
    <p:extLst>
      <p:ext uri="{BB962C8B-B14F-4D97-AF65-F5344CB8AC3E}">
        <p14:creationId xmlns:p14="http://schemas.microsoft.com/office/powerpoint/2010/main" val="616713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4A923-7170-4ABE-904D-97CF610B8DF3}"/>
              </a:ext>
            </a:extLst>
          </p:cNvPr>
          <p:cNvSpPr>
            <a:spLocks noGrp="1"/>
          </p:cNvSpPr>
          <p:nvPr>
            <p:ph type="title"/>
          </p:nvPr>
        </p:nvSpPr>
        <p:spPr/>
        <p:txBody>
          <a:bodyPr>
            <a:normAutofit/>
          </a:bodyPr>
          <a:lstStyle/>
          <a:p>
            <a:r>
              <a:rPr lang="vi-VN" sz="4800" dirty="0">
                <a:latin typeface="Times New Roman" panose="02020603050405020304" pitchFamily="18" charset="0"/>
                <a:cs typeface="Times New Roman" panose="02020603050405020304" pitchFamily="18" charset="0"/>
              </a:rPr>
              <a:t>Tụ điện</a:t>
            </a:r>
            <a:endParaRPr lang="en-US" sz="4800" dirty="0">
              <a:latin typeface="Times New Roman" panose="02020603050405020304" pitchFamily="18"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id="{2969CF2F-F204-424E-8082-092B1E96EC90}"/>
              </a:ext>
            </a:extLst>
          </p:cNvPr>
          <p:cNvSpPr txBox="1">
            <a:spLocks/>
          </p:cNvSpPr>
          <p:nvPr/>
        </p:nvSpPr>
        <p:spPr>
          <a:xfrm>
            <a:off x="1166239" y="1816608"/>
            <a:ext cx="3883152" cy="4050792"/>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274320" lvl="1" indent="0">
              <a:lnSpc>
                <a:spcPct val="100000"/>
              </a:lnSpc>
              <a:buFont typeface="Wingdings" pitchFamily="2" charset="2"/>
              <a:buNone/>
            </a:pPr>
            <a:r>
              <a:rPr lang="vi-VN" dirty="0">
                <a:solidFill>
                  <a:srgbClr val="000000"/>
                </a:solidFill>
                <a:latin typeface="Times New Roman" panose="02020603050405020304" pitchFamily="18" charset="0"/>
                <a:cs typeface="Times New Roman" panose="02020603050405020304" pitchFamily="18" charset="0"/>
              </a:rPr>
              <a:t>Là linh kiện điện tử gồm 2 vật dẫn đặt gần nhau. Mỗi vật dẫn đó gọi là 1 bản của tụ điện. Khoảng không giữa 2 bản có thể là chân không hoặc chất điện môi nào đó.</a:t>
            </a:r>
          </a:p>
          <a:p>
            <a:pPr marL="274320" lvl="1" indent="0">
              <a:lnSpc>
                <a:spcPct val="100000"/>
              </a:lnSpc>
              <a:buFont typeface="Wingdings" pitchFamily="2" charset="2"/>
              <a:buNone/>
            </a:pPr>
            <a:r>
              <a:rPr lang="vi-VN" dirty="0">
                <a:solidFill>
                  <a:srgbClr val="000000"/>
                </a:solidFill>
                <a:latin typeface="Times New Roman" panose="02020603050405020304" pitchFamily="18" charset="0"/>
                <a:cs typeface="Times New Roman" panose="02020603050405020304" pitchFamily="18" charset="0"/>
              </a:rPr>
              <a:t>Một số thông số đặc trưng:</a:t>
            </a:r>
          </a:p>
          <a:p>
            <a:pPr marL="274320" lvl="1" indent="0">
              <a:lnSpc>
                <a:spcPct val="100000"/>
              </a:lnSpc>
              <a:buFont typeface="Wingdings" pitchFamily="2" charset="2"/>
              <a:buNone/>
            </a:pPr>
            <a:r>
              <a:rPr lang="vi-VN" dirty="0">
                <a:solidFill>
                  <a:srgbClr val="000000"/>
                </a:solidFill>
                <a:latin typeface="Times New Roman" panose="02020603050405020304" pitchFamily="18" charset="0"/>
                <a:cs typeface="Times New Roman" panose="02020603050405020304" pitchFamily="18" charset="0"/>
              </a:rPr>
              <a:t>Điện dụng: đơn vị Fara(F), đại diện cho khả năng tích điện của tụ</a:t>
            </a:r>
          </a:p>
          <a:p>
            <a:pPr marL="274320" lvl="1" indent="0">
              <a:lnSpc>
                <a:spcPct val="100000"/>
              </a:lnSpc>
              <a:buFont typeface="Wingdings" pitchFamily="2" charset="2"/>
              <a:buNone/>
            </a:pPr>
            <a:r>
              <a:rPr lang="vi-VN" dirty="0">
                <a:solidFill>
                  <a:srgbClr val="000000"/>
                </a:solidFill>
                <a:latin typeface="Times New Roman" panose="02020603050405020304" pitchFamily="18" charset="0"/>
                <a:cs typeface="Times New Roman" panose="02020603050405020304" pitchFamily="18" charset="0"/>
              </a:rPr>
              <a:t>Điện áp làm việc: là giá trị điện áp cao nhất mà tụ có thể làm việc. Thông thường sẽ ghi trên tụ nếu đủ lớn</a:t>
            </a:r>
          </a:p>
          <a:p>
            <a:pPr marL="274320" lvl="1" indent="0">
              <a:lnSpc>
                <a:spcPct val="100000"/>
              </a:lnSpc>
              <a:buFont typeface="Wingdings" pitchFamily="2" charset="2"/>
              <a:buNone/>
            </a:pPr>
            <a:r>
              <a:rPr lang="vi-VN" dirty="0">
                <a:solidFill>
                  <a:srgbClr val="000000"/>
                </a:solidFill>
                <a:latin typeface="Times New Roman" panose="02020603050405020304" pitchFamily="18" charset="0"/>
                <a:cs typeface="Times New Roman" panose="02020603050405020304" pitchFamily="18" charset="0"/>
              </a:rPr>
              <a:t>Nhiệt độ làm việc: là nhiệt độ ở vùng đặt tụ điện trong mạch điện</a:t>
            </a:r>
          </a:p>
          <a:p>
            <a:pPr marL="274320" lvl="1" indent="0">
              <a:lnSpc>
                <a:spcPct val="100000"/>
              </a:lnSpc>
              <a:buFont typeface="Wingdings" pitchFamily="2" charset="2"/>
              <a:buNone/>
            </a:pPr>
            <a:endParaRPr lang="en-US" dirty="0">
              <a:solidFill>
                <a:srgbClr val="000000"/>
              </a:solidFill>
              <a:latin typeface="Times New Roman" panose="02020603050405020304" pitchFamily="18" charset="0"/>
              <a:cs typeface="Times New Roman" panose="02020603050405020304" pitchFamily="18" charset="0"/>
            </a:endParaRPr>
          </a:p>
        </p:txBody>
      </p:sp>
      <p:pic>
        <p:nvPicPr>
          <p:cNvPr id="10" name="Content Placeholder 9">
            <a:extLst>
              <a:ext uri="{FF2B5EF4-FFF2-40B4-BE49-F238E27FC236}">
                <a16:creationId xmlns:a16="http://schemas.microsoft.com/office/drawing/2014/main" id="{F1EB4C20-5A3A-419B-91BF-45947D6991AA}"/>
              </a:ext>
            </a:extLst>
          </p:cNvPr>
          <p:cNvPicPr>
            <a:picLocks noGrp="1" noChangeAspect="1"/>
          </p:cNvPicPr>
          <p:nvPr>
            <p:ph idx="1"/>
          </p:nvPr>
        </p:nvPicPr>
        <p:blipFill>
          <a:blip r:embed="rId2"/>
          <a:stretch>
            <a:fillRect/>
          </a:stretch>
        </p:blipFill>
        <p:spPr>
          <a:xfrm>
            <a:off x="5145782" y="1539875"/>
            <a:ext cx="6274480" cy="3708400"/>
          </a:xfrm>
        </p:spPr>
      </p:pic>
    </p:spTree>
    <p:extLst>
      <p:ext uri="{BB962C8B-B14F-4D97-AF65-F5344CB8AC3E}">
        <p14:creationId xmlns:p14="http://schemas.microsoft.com/office/powerpoint/2010/main" val="3396791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4A923-7170-4ABE-904D-97CF610B8DF3}"/>
              </a:ext>
            </a:extLst>
          </p:cNvPr>
          <p:cNvSpPr>
            <a:spLocks noGrp="1"/>
          </p:cNvSpPr>
          <p:nvPr>
            <p:ph type="title"/>
          </p:nvPr>
        </p:nvSpPr>
        <p:spPr/>
        <p:txBody>
          <a:bodyPr>
            <a:normAutofit/>
          </a:bodyPr>
          <a:lstStyle/>
          <a:p>
            <a:r>
              <a:rPr lang="vi-VN" sz="4800" dirty="0">
                <a:latin typeface="Times New Roman" panose="02020603050405020304" pitchFamily="18" charset="0"/>
                <a:cs typeface="Times New Roman" panose="02020603050405020304" pitchFamily="18" charset="0"/>
              </a:rPr>
              <a:t>Bread board</a:t>
            </a:r>
            <a:endParaRPr lang="en-US" sz="4800" dirty="0">
              <a:latin typeface="Times New Roman" panose="02020603050405020304" pitchFamily="18"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id="{2969CF2F-F204-424E-8082-092B1E96EC90}"/>
              </a:ext>
            </a:extLst>
          </p:cNvPr>
          <p:cNvSpPr txBox="1">
            <a:spLocks/>
          </p:cNvSpPr>
          <p:nvPr/>
        </p:nvSpPr>
        <p:spPr>
          <a:xfrm>
            <a:off x="1248535" y="1748123"/>
            <a:ext cx="10406636" cy="1336167"/>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274320" lvl="1" indent="0">
              <a:lnSpc>
                <a:spcPct val="100000"/>
              </a:lnSpc>
              <a:buFont typeface="Wingdings" pitchFamily="2" charset="2"/>
              <a:buNone/>
            </a:pPr>
            <a:endParaRPr lang="en-US" dirty="0">
              <a:solidFill>
                <a:srgbClr val="00000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1ED9E39C-C671-47B8-86BE-602A7B31F50B}"/>
              </a:ext>
            </a:extLst>
          </p:cNvPr>
          <p:cNvPicPr>
            <a:picLocks noChangeAspect="1"/>
          </p:cNvPicPr>
          <p:nvPr/>
        </p:nvPicPr>
        <p:blipFill>
          <a:blip r:embed="rId3"/>
          <a:stretch>
            <a:fillRect/>
          </a:stretch>
        </p:blipFill>
        <p:spPr>
          <a:xfrm>
            <a:off x="2232471" y="2208657"/>
            <a:ext cx="7353300" cy="3990975"/>
          </a:xfrm>
          <a:prstGeom prst="rect">
            <a:avLst/>
          </a:prstGeom>
        </p:spPr>
      </p:pic>
    </p:spTree>
    <p:extLst>
      <p:ext uri="{BB962C8B-B14F-4D97-AF65-F5344CB8AC3E}">
        <p14:creationId xmlns:p14="http://schemas.microsoft.com/office/powerpoint/2010/main" val="1636237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4A923-7170-4ABE-904D-97CF610B8DF3}"/>
              </a:ext>
            </a:extLst>
          </p:cNvPr>
          <p:cNvSpPr>
            <a:spLocks noGrp="1"/>
          </p:cNvSpPr>
          <p:nvPr>
            <p:ph type="title"/>
          </p:nvPr>
        </p:nvSpPr>
        <p:spPr/>
        <p:txBody>
          <a:bodyPr>
            <a:normAutofit/>
          </a:bodyPr>
          <a:lstStyle/>
          <a:p>
            <a:r>
              <a:rPr lang="vi-VN" sz="4800" dirty="0">
                <a:latin typeface="Times New Roman" panose="02020603050405020304" pitchFamily="18" charset="0"/>
                <a:cs typeface="Times New Roman" panose="02020603050405020304" pitchFamily="18" charset="0"/>
              </a:rPr>
              <a:t>Bread board</a:t>
            </a:r>
            <a:endParaRPr lang="en-US" sz="4800" dirty="0">
              <a:latin typeface="Times New Roman" panose="02020603050405020304" pitchFamily="18"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id="{2969CF2F-F204-424E-8082-092B1E96EC90}"/>
              </a:ext>
            </a:extLst>
          </p:cNvPr>
          <p:cNvSpPr txBox="1">
            <a:spLocks/>
          </p:cNvSpPr>
          <p:nvPr/>
        </p:nvSpPr>
        <p:spPr>
          <a:xfrm>
            <a:off x="1248535" y="1748123"/>
            <a:ext cx="10406636" cy="1336167"/>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274320" lvl="1" indent="0">
              <a:lnSpc>
                <a:spcPct val="100000"/>
              </a:lnSpc>
              <a:buFont typeface="Wingdings" pitchFamily="2" charset="2"/>
              <a:buNone/>
            </a:pPr>
            <a:endParaRPr lang="en-US" dirty="0">
              <a:solidFill>
                <a:srgbClr val="00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1881B34-EEB2-4489-82E4-ABC8EB89FCBF}"/>
              </a:ext>
            </a:extLst>
          </p:cNvPr>
          <p:cNvPicPr>
            <a:picLocks noChangeAspect="1"/>
          </p:cNvPicPr>
          <p:nvPr/>
        </p:nvPicPr>
        <p:blipFill>
          <a:blip r:embed="rId3"/>
          <a:stretch>
            <a:fillRect/>
          </a:stretch>
        </p:blipFill>
        <p:spPr>
          <a:xfrm>
            <a:off x="2613088" y="2204275"/>
            <a:ext cx="6581775" cy="3400425"/>
          </a:xfrm>
          <a:prstGeom prst="rect">
            <a:avLst/>
          </a:prstGeom>
        </p:spPr>
      </p:pic>
    </p:spTree>
    <p:extLst>
      <p:ext uri="{BB962C8B-B14F-4D97-AF65-F5344CB8AC3E}">
        <p14:creationId xmlns:p14="http://schemas.microsoft.com/office/powerpoint/2010/main" val="803504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4A923-7170-4ABE-904D-97CF610B8DF3}"/>
              </a:ext>
            </a:extLst>
          </p:cNvPr>
          <p:cNvSpPr>
            <a:spLocks noGrp="1"/>
          </p:cNvSpPr>
          <p:nvPr>
            <p:ph type="title"/>
          </p:nvPr>
        </p:nvSpPr>
        <p:spPr>
          <a:xfrm>
            <a:off x="1066800" y="2432304"/>
            <a:ext cx="10058400" cy="1609344"/>
          </a:xfrm>
        </p:spPr>
        <p:txBody>
          <a:bodyPr/>
          <a:lstStyle/>
          <a:p>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arduino</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8860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4A923-7170-4ABE-904D-97CF610B8DF3}"/>
              </a:ext>
            </a:extLst>
          </p:cNvPr>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Lịch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6854CE7-4F8C-419E-8F6F-3F97BF7CC92D}"/>
              </a:ext>
            </a:extLst>
          </p:cNvPr>
          <p:cNvSpPr>
            <a:spLocks noGrp="1"/>
          </p:cNvSpPr>
          <p:nvPr>
            <p:ph idx="1"/>
          </p:nvPr>
        </p:nvSpPr>
        <p:spPr/>
        <p:txBody>
          <a:bodyPr/>
          <a:lstStyle/>
          <a:p>
            <a:pPr>
              <a:lnSpc>
                <a:spcPct val="150000"/>
              </a:lnSpc>
            </a:pPr>
            <a:r>
              <a:rPr lang="en-US" dirty="0" err="1">
                <a:latin typeface="Times New Roman" panose="02020603050405020304" pitchFamily="18" charset="0"/>
                <a:cs typeface="Times New Roman" panose="02020603050405020304" pitchFamily="18" charset="0"/>
              </a:rPr>
              <a:t>Dự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a:t>
            </a:r>
            <a:r>
              <a:rPr lang="en-US" dirty="0">
                <a:latin typeface="Times New Roman" panose="02020603050405020304" pitchFamily="18" charset="0"/>
                <a:cs typeface="Times New Roman" panose="02020603050405020304" pitchFamily="18" charset="0"/>
              </a:rPr>
              <a:t> Arduino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ra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viện</a:t>
            </a:r>
            <a:r>
              <a:rPr lang="en-US" dirty="0">
                <a:latin typeface="Times New Roman" panose="02020603050405020304" pitchFamily="18" charset="0"/>
                <a:cs typeface="Times New Roman" panose="02020603050405020304" pitchFamily="18" charset="0"/>
              </a:rPr>
              <a:t> Interaction design ở Ivera, Italy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2003</a:t>
            </a:r>
          </a:p>
          <a:p>
            <a:pPr>
              <a:lnSpc>
                <a:spcPct val="150000"/>
              </a:lnSpc>
            </a:pPr>
            <a:r>
              <a:rPr lang="en-US" dirty="0">
                <a:latin typeface="Times New Roman" panose="02020603050405020304" pitchFamily="18" charset="0"/>
                <a:cs typeface="Times New Roman" panose="02020603050405020304" pitchFamily="18" charset="0"/>
              </a:rPr>
              <a:t>Arduino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quán</a:t>
            </a:r>
            <a:r>
              <a:rPr lang="en-US" dirty="0">
                <a:latin typeface="Times New Roman" panose="02020603050405020304" pitchFamily="18" charset="0"/>
                <a:cs typeface="Times New Roman" panose="02020603050405020304" pitchFamily="18" charset="0"/>
              </a:rPr>
              <a:t> bar ở Ivera, Italy. </a:t>
            </a:r>
            <a:r>
              <a:rPr lang="en-US" dirty="0" err="1">
                <a:latin typeface="Times New Roman" panose="02020603050405020304" pitchFamily="18" charset="0"/>
                <a:cs typeface="Times New Roman" panose="02020603050405020304" pitchFamily="18" charset="0"/>
              </a:rPr>
              <a:t>Nơi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gặp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tưởng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a:t>
            </a:r>
            <a:r>
              <a:rPr lang="en-US" dirty="0">
                <a:latin typeface="Times New Roman" panose="02020603050405020304" pitchFamily="18" charset="0"/>
                <a:cs typeface="Times New Roman" panose="02020603050405020304" pitchFamily="18" charset="0"/>
              </a:rPr>
              <a:t>.</a:t>
            </a:r>
          </a:p>
          <a:p>
            <a:pPr>
              <a:lnSpc>
                <a:spcPct val="150000"/>
              </a:lnSpc>
            </a:pPr>
            <a:r>
              <a:rPr lang="en-US" dirty="0" err="1">
                <a:latin typeface="Times New Roman" panose="02020603050405020304" pitchFamily="18" charset="0"/>
                <a:cs typeface="Times New Roman" panose="02020603050405020304" pitchFamily="18" charset="0"/>
              </a:rPr>
              <a:t>Mục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đích</a:t>
            </a:r>
            <a:r>
              <a:rPr lang="en-US" dirty="0">
                <a:latin typeface="Times New Roman" panose="02020603050405020304" pitchFamily="18" charset="0"/>
                <a:cs typeface="Times New Roman" panose="02020603050405020304" pitchFamily="18" charset="0"/>
              </a:rPr>
              <a:t> ban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Giúp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ra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phí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thấp</a:t>
            </a:r>
            <a:r>
              <a:rPr lang="en-US" dirty="0">
                <a:latin typeface="Times New Roman" panose="02020603050405020304" pitchFamily="18" charset="0"/>
                <a:cs typeface="Times New Roman" panose="02020603050405020304" pitchFamily="18" charset="0"/>
              </a:rPr>
              <a:t>.</a:t>
            </a:r>
          </a:p>
          <a:p>
            <a:pPr>
              <a:lnSpc>
                <a:spcPct val="150000"/>
              </a:lnSpc>
            </a:pP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nguồn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phép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rộng</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83904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4A923-7170-4ABE-904D-97CF610B8DF3}"/>
              </a:ext>
            </a:extLst>
          </p:cNvPr>
          <p:cNvSpPr>
            <a:spLocks noGrp="1"/>
          </p:cNvSpPr>
          <p:nvPr>
            <p:ph type="title"/>
          </p:nvPr>
        </p:nvSpPr>
        <p:spPr/>
        <p:txBody>
          <a:bodyPr>
            <a:normAutofit/>
          </a:bodyPr>
          <a:lstStyle/>
          <a:p>
            <a:r>
              <a:rPr lang="en-US" sz="4800" dirty="0" err="1">
                <a:latin typeface="Times New Roman" panose="02020603050405020304" pitchFamily="18" charset="0"/>
                <a:cs typeface="Times New Roman" panose="02020603050405020304" pitchFamily="18" charset="0"/>
              </a:rPr>
              <a:t>Chuẩn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bị</a:t>
            </a:r>
            <a:endParaRPr lang="en-US" sz="4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5C99E2F-980B-41E2-9EE3-5368208057C4}"/>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Arduino IDE: </a:t>
            </a:r>
            <a:r>
              <a:rPr lang="en-US" dirty="0" err="1">
                <a:latin typeface="Times New Roman" panose="02020603050405020304" pitchFamily="18" charset="0"/>
                <a:cs typeface="Times New Roman" panose="02020603050405020304" pitchFamily="18" charset="0"/>
              </a:rPr>
              <a:t>môi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arduino</a:t>
            </a:r>
            <a:r>
              <a:rPr lang="en-US" dirty="0">
                <a:latin typeface="Times New Roman" panose="02020603050405020304" pitchFamily="18" charset="0"/>
                <a:cs typeface="Times New Roman" panose="02020603050405020304" pitchFamily="18" charset="0"/>
              </a:rPr>
              <a:t>-nightly</a:t>
            </a:r>
          </a:p>
          <a:p>
            <a:r>
              <a:rPr lang="en-US" dirty="0" err="1">
                <a:latin typeface="Times New Roman" panose="02020603050405020304" pitchFamily="18" charset="0"/>
                <a:cs typeface="Times New Roman" panose="02020603050405020304" pitchFamily="18" charset="0"/>
              </a:rPr>
              <a:t>Proteues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pt-BR" dirty="0">
                <a:latin typeface="Times New Roman" panose="02020603050405020304" pitchFamily="18" charset="0"/>
                <a:cs typeface="Times New Roman" panose="02020603050405020304" pitchFamily="18" charset="0"/>
              </a:rPr>
              <a:t>Proteus 8.11 Pro HomeMade Electronics</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Vitural</a:t>
            </a:r>
            <a:r>
              <a:rPr lang="en-US" dirty="0">
                <a:latin typeface="Times New Roman" panose="02020603050405020304" pitchFamily="18" charset="0"/>
                <a:cs typeface="Times New Roman" panose="02020603050405020304" pitchFamily="18" charset="0"/>
              </a:rPr>
              <a:t> serial port driver 6.9: </a:t>
            </a:r>
            <a:r>
              <a:rPr lang="en-US" dirty="0" err="1">
                <a:latin typeface="Times New Roman" panose="02020603050405020304" pitchFamily="18" charset="0"/>
                <a:cs typeface="Times New Roman" panose="02020603050405020304" pitchFamily="18" charset="0"/>
              </a:rPr>
              <a:t>giả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cổng</a:t>
            </a:r>
            <a:r>
              <a:rPr lang="en-US" dirty="0">
                <a:latin typeface="Times New Roman" panose="02020603050405020304" pitchFamily="18" charset="0"/>
                <a:cs typeface="Times New Roman" panose="02020603050405020304" pitchFamily="18" charset="0"/>
              </a:rPr>
              <a:t> COM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Terminal v1.9b: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cổng</a:t>
            </a:r>
            <a:r>
              <a:rPr lang="en-US" dirty="0">
                <a:latin typeface="Times New Roman" panose="02020603050405020304" pitchFamily="18" charset="0"/>
                <a:cs typeface="Times New Roman" panose="02020603050405020304" pitchFamily="18" charset="0"/>
              </a:rPr>
              <a:t> COM</a:t>
            </a:r>
          </a:p>
        </p:txBody>
      </p:sp>
    </p:spTree>
    <p:extLst>
      <p:ext uri="{BB962C8B-B14F-4D97-AF65-F5344CB8AC3E}">
        <p14:creationId xmlns:p14="http://schemas.microsoft.com/office/powerpoint/2010/main" val="1641845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4A923-7170-4ABE-904D-97CF610B8DF3}"/>
              </a:ext>
            </a:extLst>
          </p:cNvPr>
          <p:cNvSpPr>
            <a:spLocks noGrp="1"/>
          </p:cNvSpPr>
          <p:nvPr>
            <p:ph type="title"/>
          </p:nvPr>
        </p:nvSpPr>
        <p:spPr/>
        <p:txBody>
          <a:bodyPr>
            <a:normAutofit/>
          </a:bodyPr>
          <a:lstStyle/>
          <a:p>
            <a:r>
              <a:rPr lang="en-US" sz="4800" dirty="0" err="1">
                <a:latin typeface="Times New Roman" panose="02020603050405020304" pitchFamily="18" charset="0"/>
                <a:cs typeface="Times New Roman" panose="02020603050405020304" pitchFamily="18" charset="0"/>
              </a:rPr>
              <a:t>Giới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thiệu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về</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arduno</a:t>
            </a:r>
            <a:r>
              <a:rPr lang="en-US" sz="4800" dirty="0">
                <a:latin typeface="Times New Roman" panose="02020603050405020304" pitchFamily="18" charset="0"/>
                <a:cs typeface="Times New Roman" panose="02020603050405020304" pitchFamily="18" charset="0"/>
              </a:rPr>
              <a:t> IDE</a:t>
            </a:r>
          </a:p>
        </p:txBody>
      </p:sp>
      <p:sp>
        <p:nvSpPr>
          <p:cNvPr id="3" name="Content Placeholder 2">
            <a:extLst>
              <a:ext uri="{FF2B5EF4-FFF2-40B4-BE49-F238E27FC236}">
                <a16:creationId xmlns:a16="http://schemas.microsoft.com/office/drawing/2014/main" id="{E5C99E2F-980B-41E2-9EE3-5368208057C4}"/>
              </a:ext>
            </a:extLst>
          </p:cNvPr>
          <p:cNvSpPr>
            <a:spLocks noGrp="1"/>
          </p:cNvSpPr>
          <p:nvPr>
            <p:ph idx="1"/>
          </p:nvPr>
        </p:nvSpPr>
        <p:spPr>
          <a:xfrm>
            <a:off x="1069848" y="2121408"/>
            <a:ext cx="5916168" cy="4050792"/>
          </a:xfrm>
        </p:spPr>
        <p:txBody>
          <a:bodyPr/>
          <a:lstStyle/>
          <a:p>
            <a:r>
              <a:rPr lang="en-US" dirty="0">
                <a:highlight>
                  <a:srgbClr val="FFFF00"/>
                </a:highlight>
                <a:latin typeface="Times New Roman" panose="02020603050405020304" pitchFamily="18" charset="0"/>
                <a:cs typeface="Times New Roman" panose="02020603050405020304" pitchFamily="18" charset="0"/>
                <a:hlinkClick r:id="rId3"/>
              </a:rPr>
              <a:t>http://arduino.vn</a:t>
            </a:r>
            <a:r>
              <a:rPr lang="en-US" dirty="0">
                <a:latin typeface="Times New Roman" panose="02020603050405020304" pitchFamily="18" charset="0"/>
                <a:cs typeface="Times New Roman" panose="02020603050405020304" pitchFamily="18" charset="0"/>
                <a:hlinkClick r:id="rId3"/>
              </a:rPr>
              <a:t>/reference</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Build Arduino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proteus ra </a:t>
            </a:r>
            <a:r>
              <a:rPr lang="en-US" dirty="0" err="1">
                <a:latin typeface="Times New Roman" panose="02020603050405020304" pitchFamily="18" charset="0"/>
                <a:cs typeface="Times New Roman" panose="02020603050405020304" pitchFamily="18" charset="0"/>
              </a:rPr>
              <a:t>sao</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Arduino</a:t>
            </a:r>
          </a:p>
          <a:p>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ngoại</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led, </a:t>
            </a:r>
            <a:r>
              <a:rPr lang="en-US" dirty="0" err="1">
                <a:latin typeface="Times New Roman" panose="02020603050405020304" pitchFamily="18" charset="0"/>
                <a:cs typeface="Times New Roman" panose="02020603050405020304" pitchFamily="18" charset="0"/>
              </a:rPr>
              <a:t>màn</a:t>
            </a:r>
            <a:r>
              <a:rPr lang="en-US" dirty="0">
                <a:latin typeface="Times New Roman" panose="02020603050405020304" pitchFamily="18" charset="0"/>
                <a:cs typeface="Times New Roman" panose="02020603050405020304" pitchFamily="18" charset="0"/>
              </a:rPr>
              <a:t> LCD, </a:t>
            </a:r>
            <a:r>
              <a:rPr lang="en-US" dirty="0" err="1">
                <a:latin typeface="Times New Roman" panose="02020603050405020304" pitchFamily="18" charset="0"/>
                <a:cs typeface="Times New Roman" panose="02020603050405020304" pitchFamily="18" charset="0"/>
              </a:rPr>
              <a:t>nút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bấm</a:t>
            </a:r>
            <a:r>
              <a:rPr lang="en-US" dirty="0">
                <a:latin typeface="Times New Roman" panose="02020603050405020304" pitchFamily="18" charset="0"/>
                <a:cs typeface="Times New Roman" panose="02020603050405020304" pitchFamily="18" charset="0"/>
              </a:rPr>
              <a:t> ….</a:t>
            </a:r>
          </a:p>
        </p:txBody>
      </p:sp>
      <p:pic>
        <p:nvPicPr>
          <p:cNvPr id="5" name="Picture 4">
            <a:extLst>
              <a:ext uri="{FF2B5EF4-FFF2-40B4-BE49-F238E27FC236}">
                <a16:creationId xmlns:a16="http://schemas.microsoft.com/office/drawing/2014/main" id="{5EDC6854-99B7-45FA-B235-A399E9E92FA4}"/>
              </a:ext>
            </a:extLst>
          </p:cNvPr>
          <p:cNvPicPr>
            <a:picLocks noChangeAspect="1"/>
          </p:cNvPicPr>
          <p:nvPr/>
        </p:nvPicPr>
        <p:blipFill>
          <a:blip r:embed="rId4"/>
          <a:stretch>
            <a:fillRect/>
          </a:stretch>
        </p:blipFill>
        <p:spPr>
          <a:xfrm>
            <a:off x="7525512" y="986236"/>
            <a:ext cx="3708753" cy="5185964"/>
          </a:xfrm>
          <a:prstGeom prst="rect">
            <a:avLst/>
          </a:prstGeom>
        </p:spPr>
      </p:pic>
    </p:spTree>
    <p:extLst>
      <p:ext uri="{BB962C8B-B14F-4D97-AF65-F5344CB8AC3E}">
        <p14:creationId xmlns:p14="http://schemas.microsoft.com/office/powerpoint/2010/main" val="3595150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4A923-7170-4ABE-904D-97CF610B8DF3}"/>
              </a:ext>
            </a:extLst>
          </p:cNvPr>
          <p:cNvSpPr>
            <a:spLocks noGrp="1"/>
          </p:cNvSpPr>
          <p:nvPr>
            <p:ph type="title"/>
          </p:nvPr>
        </p:nvSpPr>
        <p:spPr>
          <a:xfrm>
            <a:off x="1063752" y="429768"/>
            <a:ext cx="10058400" cy="1609344"/>
          </a:xfrm>
        </p:spPr>
        <p:txBody>
          <a:bodyPr>
            <a:normAutofit/>
          </a:bodyPr>
          <a:lstStyle/>
          <a:p>
            <a:r>
              <a:rPr lang="en-US" sz="4800" dirty="0">
                <a:latin typeface="Times New Roman" panose="02020603050405020304" pitchFamily="18" charset="0"/>
                <a:cs typeface="Times New Roman" panose="02020603050405020304" pitchFamily="18" charset="0"/>
              </a:rPr>
              <a:t>Serial</a:t>
            </a:r>
          </a:p>
        </p:txBody>
      </p:sp>
      <p:sp>
        <p:nvSpPr>
          <p:cNvPr id="3" name="Content Placeholder 2">
            <a:extLst>
              <a:ext uri="{FF2B5EF4-FFF2-40B4-BE49-F238E27FC236}">
                <a16:creationId xmlns:a16="http://schemas.microsoft.com/office/drawing/2014/main" id="{E5C99E2F-980B-41E2-9EE3-5368208057C4}"/>
              </a:ext>
            </a:extLst>
          </p:cNvPr>
          <p:cNvSpPr>
            <a:spLocks noGrp="1"/>
          </p:cNvSpPr>
          <p:nvPr>
            <p:ph idx="1"/>
          </p:nvPr>
        </p:nvSpPr>
        <p:spPr/>
        <p:txBody>
          <a:bodyPr/>
          <a:lstStyle/>
          <a:p>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lệnh</a:t>
            </a:r>
            <a:r>
              <a:rPr lang="en-US" dirty="0">
                <a:latin typeface="Times New Roman" panose="02020603050405020304" pitchFamily="18" charset="0"/>
                <a:cs typeface="Times New Roman" panose="02020603050405020304" pitchFamily="18" charset="0"/>
              </a:rPr>
              <a:t>: </a:t>
            </a:r>
          </a:p>
          <a:p>
            <a:pPr marL="274320" lvl="1" indent="0" algn="ctr">
              <a:buNone/>
            </a:pPr>
            <a:r>
              <a:rPr lang="en-US" sz="2800" dirty="0" err="1">
                <a:latin typeface="Times New Roman" panose="02020603050405020304" pitchFamily="18" charset="0"/>
                <a:cs typeface="Times New Roman" panose="02020603050405020304" pitchFamily="18" charset="0"/>
              </a:rPr>
              <a:t>serial.begin</a:t>
            </a:r>
            <a:r>
              <a:rPr lang="en-US" sz="2800" dirty="0">
                <a:latin typeface="Times New Roman" panose="02020603050405020304" pitchFamily="18" charset="0"/>
                <a:cs typeface="Times New Roman" panose="02020603050405020304" pitchFamily="18" charset="0"/>
              </a:rPr>
              <a:t>(</a:t>
            </a:r>
            <a:r>
              <a:rPr lang="en-US" sz="2800" dirty="0">
                <a:highlight>
                  <a:srgbClr val="FFFF00"/>
                </a:highlight>
                <a:latin typeface="Times New Roman" panose="02020603050405020304" pitchFamily="18" charset="0"/>
                <a:cs typeface="Times New Roman" panose="02020603050405020304" pitchFamily="18" charset="0"/>
              </a:rPr>
              <a:t>baud rate</a:t>
            </a:r>
            <a:r>
              <a:rPr lang="en-US" sz="2800" dirty="0">
                <a:latin typeface="Times New Roman" panose="02020603050405020304" pitchFamily="18" charset="0"/>
                <a:cs typeface="Times New Roman" panose="02020603050405020304" pitchFamily="18" charset="0"/>
              </a:rPr>
              <a:t>) </a:t>
            </a:r>
          </a:p>
          <a:p>
            <a:pPr marL="274320" lvl="1" indent="0" algn="ctr">
              <a:buNone/>
            </a:pPr>
            <a:endParaRPr lang="en-US" sz="2800"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cổng</a:t>
            </a:r>
            <a:r>
              <a:rPr lang="en-US" dirty="0">
                <a:latin typeface="Times New Roman" panose="02020603050405020304" pitchFamily="18" charset="0"/>
                <a:cs typeface="Times New Roman" panose="02020603050405020304" pitchFamily="18" charset="0"/>
              </a:rPr>
              <a:t> com</a:t>
            </a:r>
          </a:p>
          <a:p>
            <a:r>
              <a:rPr lang="en-US" dirty="0" err="1">
                <a:latin typeface="Times New Roman" panose="02020603050405020304" pitchFamily="18" charset="0"/>
                <a:cs typeface="Times New Roman" panose="02020603050405020304" pitchFamily="18" charset="0"/>
              </a:rPr>
              <a:t>Baudrate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bit/s: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nối</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tốc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9600</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http://arduino.vn/reference</a:t>
            </a:r>
          </a:p>
        </p:txBody>
      </p:sp>
    </p:spTree>
    <p:extLst>
      <p:ext uri="{BB962C8B-B14F-4D97-AF65-F5344CB8AC3E}">
        <p14:creationId xmlns:p14="http://schemas.microsoft.com/office/powerpoint/2010/main" val="126942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4A923-7170-4ABE-904D-97CF610B8DF3}"/>
              </a:ext>
            </a:extLst>
          </p:cNvPr>
          <p:cNvSpPr>
            <a:spLocks noGrp="1"/>
          </p:cNvSpPr>
          <p:nvPr>
            <p:ph type="title"/>
          </p:nvPr>
        </p:nvSpPr>
        <p:spPr/>
        <p:txBody>
          <a:bodyPr>
            <a:normAutofit/>
          </a:bodyPr>
          <a:lstStyle/>
          <a:p>
            <a:r>
              <a:rPr lang="en-US" sz="4800" dirty="0">
                <a:latin typeface="Times New Roman" panose="02020603050405020304" pitchFamily="18" charset="0"/>
                <a:cs typeface="Times New Roman" panose="02020603050405020304" pitchFamily="18" charset="0"/>
              </a:rPr>
              <a:t>Serial</a:t>
            </a:r>
          </a:p>
        </p:txBody>
      </p:sp>
      <p:sp>
        <p:nvSpPr>
          <p:cNvPr id="3" name="Content Placeholder 2">
            <a:extLst>
              <a:ext uri="{FF2B5EF4-FFF2-40B4-BE49-F238E27FC236}">
                <a16:creationId xmlns:a16="http://schemas.microsoft.com/office/drawing/2014/main" id="{E5C99E2F-980B-41E2-9EE3-5368208057C4}"/>
              </a:ext>
            </a:extLst>
          </p:cNvPr>
          <p:cNvSpPr>
            <a:spLocks noGrp="1"/>
          </p:cNvSpPr>
          <p:nvPr>
            <p:ph idx="1"/>
          </p:nvPr>
        </p:nvSpPr>
        <p:spPr/>
        <p:txBody>
          <a:bodyPr/>
          <a:lstStyle/>
          <a:p>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lệnh</a:t>
            </a:r>
            <a:r>
              <a:rPr lang="en-US" dirty="0">
                <a:latin typeface="Times New Roman" panose="02020603050405020304" pitchFamily="18" charset="0"/>
                <a:cs typeface="Times New Roman" panose="02020603050405020304" pitchFamily="18" charset="0"/>
              </a:rPr>
              <a:t>: </a:t>
            </a:r>
          </a:p>
          <a:p>
            <a:pPr marL="274320" lvl="1" indent="0" algn="ctr">
              <a:buNone/>
            </a:pPr>
            <a:r>
              <a:rPr lang="en-US" sz="2800" dirty="0" err="1">
                <a:latin typeface="Times New Roman" panose="02020603050405020304" pitchFamily="18" charset="0"/>
                <a:cs typeface="Times New Roman" panose="02020603050405020304" pitchFamily="18" charset="0"/>
              </a:rPr>
              <a:t>serial.begin</a:t>
            </a:r>
            <a:r>
              <a:rPr lang="en-US" sz="2800" dirty="0">
                <a:latin typeface="Times New Roman" panose="02020603050405020304" pitchFamily="18" charset="0"/>
                <a:cs typeface="Times New Roman" panose="02020603050405020304" pitchFamily="18" charset="0"/>
              </a:rPr>
              <a:t>(</a:t>
            </a:r>
            <a:r>
              <a:rPr lang="en-US" sz="2800" dirty="0">
                <a:highlight>
                  <a:srgbClr val="FFFF00"/>
                </a:highlight>
                <a:latin typeface="Times New Roman" panose="02020603050405020304" pitchFamily="18" charset="0"/>
                <a:cs typeface="Times New Roman" panose="02020603050405020304" pitchFamily="18" charset="0"/>
              </a:rPr>
              <a:t>baud rate,[</a:t>
            </a:r>
            <a:r>
              <a:rPr lang="en-US" sz="2800" dirty="0" err="1">
                <a:highlight>
                  <a:srgbClr val="FFFF00"/>
                </a:highlight>
                <a:latin typeface="Times New Roman" panose="02020603050405020304" pitchFamily="18" charset="0"/>
                <a:cs typeface="Times New Roman" panose="02020603050405020304" pitchFamily="18" charset="0"/>
              </a:rPr>
              <a:t>serial_xyz</a:t>
            </a:r>
            <a:r>
              <a:rPr lang="en-US" sz="2800" dirty="0">
                <a:highlight>
                  <a:srgbClr val="FFFF00"/>
                </a:highlight>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p>
          <a:p>
            <a:pPr marL="274320" lvl="1" indent="0" algn="ctr">
              <a:buNone/>
            </a:pPr>
            <a:endParaRPr lang="en-US" sz="2800"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Tham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a:t>
            </a: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nâng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serial</a:t>
            </a:r>
          </a:p>
          <a:p>
            <a:r>
              <a:rPr lang="en-US" dirty="0">
                <a:latin typeface="Times New Roman" panose="02020603050405020304" pitchFamily="18" charset="0"/>
                <a:cs typeface="Times New Roman" panose="02020603050405020304" pitchFamily="18" charset="0"/>
              </a:rPr>
              <a:t>X :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bit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phiên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gửi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5-9bit</a:t>
            </a:r>
          </a:p>
          <a:p>
            <a:r>
              <a:rPr lang="en-US" dirty="0">
                <a:latin typeface="Times New Roman" panose="02020603050405020304" pitchFamily="18" charset="0"/>
                <a:cs typeface="Times New Roman" panose="02020603050405020304" pitchFamily="18" charset="0"/>
              </a:rPr>
              <a:t>Y: </a:t>
            </a:r>
            <a:r>
              <a:rPr lang="en-US" dirty="0" err="1">
                <a:latin typeface="Times New Roman" panose="02020603050405020304" pitchFamily="18" charset="0"/>
                <a:cs typeface="Times New Roman" panose="02020603050405020304" pitchFamily="18" charset="0"/>
              </a:rPr>
              <a:t>kiểm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chẵn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lẻ</a:t>
            </a:r>
            <a:r>
              <a:rPr lang="en-US" dirty="0">
                <a:latin typeface="Times New Roman" panose="02020603050405020304" pitchFamily="18" charset="0"/>
                <a:cs typeface="Times New Roman" panose="02020603050405020304" pitchFamily="18" charset="0"/>
              </a:rPr>
              <a:t> bit: </a:t>
            </a:r>
            <a:r>
              <a:rPr lang="en-US" dirty="0" err="1">
                <a:latin typeface="Times New Roman" panose="02020603050405020304" pitchFamily="18" charset="0"/>
                <a:cs typeface="Times New Roman" panose="02020603050405020304" pitchFamily="18" charset="0"/>
              </a:rPr>
              <a:t>ký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‘E’ : </a:t>
            </a:r>
            <a:r>
              <a:rPr lang="en-US" dirty="0" err="1">
                <a:latin typeface="Times New Roman" panose="02020603050405020304" pitchFamily="18" charset="0"/>
                <a:cs typeface="Times New Roman" panose="02020603050405020304" pitchFamily="18" charset="0"/>
              </a:rPr>
              <a:t>kiểm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chẵn</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kiểm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lẻ</a:t>
            </a:r>
            <a:r>
              <a:rPr lang="en-US" dirty="0">
                <a:latin typeface="Times New Roman" panose="02020603050405020304" pitchFamily="18" charset="0"/>
                <a:cs typeface="Times New Roman" panose="02020603050405020304" pitchFamily="18" charset="0"/>
              </a:rPr>
              <a:t>, ‘N’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Z: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bit stop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phiên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1)</a:t>
            </a:r>
          </a:p>
          <a:p>
            <a:r>
              <a:rPr lang="en-US" dirty="0" err="1">
                <a:latin typeface="Times New Roman" panose="02020603050405020304" pitchFamily="18" charset="0"/>
                <a:cs typeface="Times New Roman" panose="02020603050405020304" pitchFamily="18" charset="0"/>
              </a:rPr>
              <a:t>Ví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serial.begin</a:t>
            </a:r>
            <a:r>
              <a:rPr lang="en-US" dirty="0">
                <a:latin typeface="Times New Roman" panose="02020603050405020304" pitchFamily="18" charset="0"/>
                <a:cs typeface="Times New Roman" panose="02020603050405020304" pitchFamily="18" charset="0"/>
              </a:rPr>
              <a:t>(9600, serial_5N1);</a:t>
            </a:r>
          </a:p>
          <a:p>
            <a:pPr lvl="1"/>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35830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4A923-7170-4ABE-904D-97CF610B8DF3}"/>
              </a:ext>
            </a:extLst>
          </p:cNvPr>
          <p:cNvSpPr>
            <a:spLocks noGrp="1"/>
          </p:cNvSpPr>
          <p:nvPr>
            <p:ph type="title"/>
          </p:nvPr>
        </p:nvSpPr>
        <p:spPr/>
        <p:txBody>
          <a:bodyPr>
            <a:normAutofit/>
          </a:bodyPr>
          <a:lstStyle/>
          <a:p>
            <a:r>
              <a:rPr lang="en-US" sz="4800" dirty="0">
                <a:latin typeface="Times New Roman" panose="02020603050405020304" pitchFamily="18" charset="0"/>
                <a:cs typeface="Times New Roman" panose="02020603050405020304" pitchFamily="18" charset="0"/>
              </a:rPr>
              <a:t>Serial</a:t>
            </a:r>
          </a:p>
        </p:txBody>
      </p:sp>
      <p:sp>
        <p:nvSpPr>
          <p:cNvPr id="3" name="Content Placeholder 2">
            <a:extLst>
              <a:ext uri="{FF2B5EF4-FFF2-40B4-BE49-F238E27FC236}">
                <a16:creationId xmlns:a16="http://schemas.microsoft.com/office/drawing/2014/main" id="{E5C99E2F-980B-41E2-9EE3-5368208057C4}"/>
              </a:ext>
            </a:extLst>
          </p:cNvPr>
          <p:cNvSpPr>
            <a:spLocks noGrp="1"/>
          </p:cNvSpPr>
          <p:nvPr>
            <p:ph idx="1"/>
          </p:nvPr>
        </p:nvSpPr>
        <p:spPr/>
        <p:txBody>
          <a:bodyPr/>
          <a:lstStyle/>
          <a:p>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lệnh</a:t>
            </a:r>
            <a:r>
              <a:rPr lang="en-US" dirty="0">
                <a:latin typeface="Times New Roman" panose="02020603050405020304" pitchFamily="18" charset="0"/>
                <a:cs typeface="Times New Roman" panose="02020603050405020304" pitchFamily="18" charset="0"/>
              </a:rPr>
              <a:t>: </a:t>
            </a:r>
          </a:p>
          <a:p>
            <a:pPr marL="274320" lvl="1" indent="0" algn="ctr">
              <a:buNone/>
            </a:pPr>
            <a:r>
              <a:rPr lang="en-US" sz="2800" dirty="0" err="1">
                <a:latin typeface="Times New Roman" panose="02020603050405020304" pitchFamily="18" charset="0"/>
                <a:cs typeface="Times New Roman" panose="02020603050405020304" pitchFamily="18" charset="0"/>
              </a:rPr>
              <a:t>serial.print</a:t>
            </a:r>
            <a:r>
              <a:rPr lang="en-US" sz="2800" dirty="0">
                <a:latin typeface="Times New Roman" panose="02020603050405020304" pitchFamily="18" charset="0"/>
                <a:cs typeface="Times New Roman" panose="02020603050405020304" pitchFamily="18" charset="0"/>
              </a:rPr>
              <a:t>(</a:t>
            </a:r>
            <a:r>
              <a:rPr lang="en-US" sz="2800" dirty="0">
                <a:highlight>
                  <a:srgbClr val="FFFF00"/>
                </a:highlight>
                <a:latin typeface="Times New Roman" panose="02020603050405020304" pitchFamily="18" charset="0"/>
                <a:cs typeface="Times New Roman" panose="02020603050405020304" pitchFamily="18" charset="0"/>
              </a:rPr>
              <a:t>&lt;</a:t>
            </a:r>
            <a:r>
              <a:rPr lang="en-US" sz="2800" dirty="0" err="1">
                <a:highlight>
                  <a:srgbClr val="FFFF00"/>
                </a:highlight>
                <a:latin typeface="Times New Roman" panose="02020603050405020304" pitchFamily="18" charset="0"/>
                <a:cs typeface="Times New Roman" panose="02020603050405020304" pitchFamily="18" charset="0"/>
              </a:rPr>
              <a:t>chuỗi</a:t>
            </a:r>
            <a:r>
              <a:rPr lang="en-US" sz="2800" dirty="0">
                <a:highlight>
                  <a:srgbClr val="FFFF00"/>
                </a:highlight>
                <a:latin typeface="Times New Roman" panose="02020603050405020304" pitchFamily="18" charset="0"/>
                <a:cs typeface="Times New Roman" panose="02020603050405020304" pitchFamily="18" charset="0"/>
              </a:rPr>
              <a:t> </a:t>
            </a:r>
            <a:r>
              <a:rPr lang="en-US" sz="2800" dirty="0" err="1">
                <a:highlight>
                  <a:srgbClr val="FFFF00"/>
                </a:highlight>
                <a:latin typeface="Times New Roman" panose="02020603050405020304" pitchFamily="18" charset="0"/>
                <a:cs typeface="Times New Roman" panose="02020603050405020304" pitchFamily="18" charset="0"/>
              </a:rPr>
              <a:t>dữ</a:t>
            </a:r>
            <a:r>
              <a:rPr lang="en-US" sz="2800" dirty="0">
                <a:highlight>
                  <a:srgbClr val="FFFF00"/>
                </a:highlight>
                <a:latin typeface="Times New Roman" panose="02020603050405020304" pitchFamily="18" charset="0"/>
                <a:cs typeface="Times New Roman" panose="02020603050405020304" pitchFamily="18" charset="0"/>
              </a:rPr>
              <a:t> </a:t>
            </a:r>
            <a:r>
              <a:rPr lang="en-US" sz="2800" dirty="0" err="1">
                <a:highlight>
                  <a:srgbClr val="FFFF00"/>
                </a:highlight>
                <a:latin typeface="Times New Roman" panose="02020603050405020304" pitchFamily="18" charset="0"/>
                <a:cs typeface="Times New Roman" panose="02020603050405020304" pitchFamily="18" charset="0"/>
              </a:rPr>
              <a:t>liệu</a:t>
            </a:r>
            <a:r>
              <a:rPr lang="en-US" sz="2800" dirty="0">
                <a:highlight>
                  <a:srgbClr val="FFFF00"/>
                </a:highlight>
                <a:latin typeface="Times New Roman" panose="02020603050405020304" pitchFamily="18" charset="0"/>
                <a:cs typeface="Times New Roman" panose="02020603050405020304" pitchFamily="18" charset="0"/>
              </a:rPr>
              <a:t>&gt;,[</a:t>
            </a:r>
            <a:r>
              <a:rPr lang="en-US" sz="2800" dirty="0" err="1">
                <a:highlight>
                  <a:srgbClr val="FFFF00"/>
                </a:highlight>
                <a:latin typeface="Times New Roman" panose="02020603050405020304" pitchFamily="18" charset="0"/>
                <a:cs typeface="Times New Roman" panose="02020603050405020304" pitchFamily="18" charset="0"/>
              </a:rPr>
              <a:t>định</a:t>
            </a:r>
            <a:r>
              <a:rPr lang="en-US" sz="2800" dirty="0">
                <a:highlight>
                  <a:srgbClr val="FFFF00"/>
                </a:highlight>
                <a:latin typeface="Times New Roman" panose="02020603050405020304" pitchFamily="18" charset="0"/>
                <a:cs typeface="Times New Roman" panose="02020603050405020304" pitchFamily="18" charset="0"/>
              </a:rPr>
              <a:t> </a:t>
            </a:r>
            <a:r>
              <a:rPr lang="en-US" sz="2800" dirty="0" err="1">
                <a:highlight>
                  <a:srgbClr val="FFFF00"/>
                </a:highlight>
                <a:latin typeface="Times New Roman" panose="02020603050405020304" pitchFamily="18" charset="0"/>
                <a:cs typeface="Times New Roman" panose="02020603050405020304" pitchFamily="18" charset="0"/>
              </a:rPr>
              <a:t>dạng</a:t>
            </a:r>
            <a:r>
              <a:rPr lang="en-US" sz="2800" dirty="0">
                <a:highlight>
                  <a:srgbClr val="FFFF00"/>
                </a:highlight>
                <a:latin typeface="Times New Roman" panose="02020603050405020304" pitchFamily="18" charset="0"/>
                <a:cs typeface="Times New Roman" panose="02020603050405020304" pitchFamily="18" charset="0"/>
              </a:rPr>
              <a:t> </a:t>
            </a:r>
            <a:r>
              <a:rPr lang="en-US" sz="2800" dirty="0" err="1">
                <a:highlight>
                  <a:srgbClr val="FFFF00"/>
                </a:highlight>
                <a:latin typeface="Times New Roman" panose="02020603050405020304" pitchFamily="18" charset="0"/>
                <a:cs typeface="Times New Roman" panose="02020603050405020304" pitchFamily="18" charset="0"/>
              </a:rPr>
              <a:t>dữ</a:t>
            </a:r>
            <a:r>
              <a:rPr lang="en-US" sz="2800" dirty="0">
                <a:highlight>
                  <a:srgbClr val="FFFF00"/>
                </a:highlight>
                <a:latin typeface="Times New Roman" panose="02020603050405020304" pitchFamily="18" charset="0"/>
                <a:cs typeface="Times New Roman" panose="02020603050405020304" pitchFamily="18" charset="0"/>
              </a:rPr>
              <a:t> </a:t>
            </a:r>
            <a:r>
              <a:rPr lang="en-US" sz="2800" dirty="0" err="1">
                <a:highlight>
                  <a:srgbClr val="FFFF00"/>
                </a:highlight>
                <a:latin typeface="Times New Roman" panose="02020603050405020304" pitchFamily="18" charset="0"/>
                <a:cs typeface="Times New Roman" panose="02020603050405020304" pitchFamily="18" charset="0"/>
              </a:rPr>
              <a:t>liệu</a:t>
            </a:r>
            <a:r>
              <a:rPr lang="en-US" sz="2800" dirty="0">
                <a:highlight>
                  <a:srgbClr val="FFFF00"/>
                </a:highlight>
                <a:latin typeface="Times New Roman" panose="02020603050405020304" pitchFamily="18" charset="0"/>
                <a:cs typeface="Times New Roman" panose="02020603050405020304" pitchFamily="18" charset="0"/>
              </a:rPr>
              <a:t> </a:t>
            </a:r>
            <a:r>
              <a:rPr lang="en-US" sz="2800" dirty="0" err="1">
                <a:highlight>
                  <a:srgbClr val="FFFF00"/>
                </a:highlight>
                <a:latin typeface="Times New Roman" panose="02020603050405020304" pitchFamily="18" charset="0"/>
                <a:cs typeface="Times New Roman" panose="02020603050405020304" pitchFamily="18" charset="0"/>
              </a:rPr>
              <a:t>truyền</a:t>
            </a:r>
            <a:r>
              <a:rPr lang="en-US" sz="2800" dirty="0">
                <a:highlight>
                  <a:srgbClr val="FFFF00"/>
                </a:highlight>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p>
          <a:p>
            <a:pPr marL="274320" lvl="1" indent="0" algn="ctr">
              <a:buNone/>
            </a:pPr>
            <a:endParaRPr lang="en-US" sz="2800"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Tham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a:t>
            </a: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HEX, BIN, DEC, OCT</a:t>
            </a:r>
          </a:p>
          <a:p>
            <a:pPr marL="0" indent="0" algn="ctr">
              <a:buNone/>
            </a:pPr>
            <a:r>
              <a:rPr lang="en-US" sz="2400" dirty="0" err="1">
                <a:latin typeface="Times New Roman" panose="02020603050405020304" pitchFamily="18" charset="0"/>
                <a:cs typeface="Times New Roman" panose="02020603050405020304" pitchFamily="18" charset="0"/>
              </a:rPr>
              <a:t>serial.println</a:t>
            </a:r>
            <a:r>
              <a:rPr lang="en-US" sz="2400" dirty="0">
                <a:latin typeface="Times New Roman" panose="02020603050405020304" pitchFamily="18" charset="0"/>
                <a:cs typeface="Times New Roman" panose="02020603050405020304" pitchFamily="18" charset="0"/>
              </a:rPr>
              <a:t>(</a:t>
            </a:r>
            <a:r>
              <a:rPr lang="en-US" sz="2400" dirty="0">
                <a:highlight>
                  <a:srgbClr val="FFFF00"/>
                </a:highlight>
                <a:latin typeface="Times New Roman" panose="02020603050405020304" pitchFamily="18" charset="0"/>
                <a:cs typeface="Times New Roman" panose="02020603050405020304" pitchFamily="18" charset="0"/>
              </a:rPr>
              <a:t>&lt;</a:t>
            </a:r>
            <a:r>
              <a:rPr lang="en-US" sz="2400" dirty="0" err="1">
                <a:highlight>
                  <a:srgbClr val="FFFF00"/>
                </a:highlight>
                <a:latin typeface="Times New Roman" panose="02020603050405020304" pitchFamily="18" charset="0"/>
                <a:cs typeface="Times New Roman" panose="02020603050405020304" pitchFamily="18" charset="0"/>
              </a:rPr>
              <a:t>chuỗi</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err="1">
                <a:highlight>
                  <a:srgbClr val="FFFF00"/>
                </a:highlight>
                <a:latin typeface="Times New Roman" panose="02020603050405020304" pitchFamily="18" charset="0"/>
                <a:cs typeface="Times New Roman" panose="02020603050405020304" pitchFamily="18" charset="0"/>
              </a:rPr>
              <a:t>dữ</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err="1">
                <a:highlight>
                  <a:srgbClr val="FFFF00"/>
                </a:highlight>
                <a:latin typeface="Times New Roman" panose="02020603050405020304" pitchFamily="18" charset="0"/>
                <a:cs typeface="Times New Roman" panose="02020603050405020304" pitchFamily="18" charset="0"/>
              </a:rPr>
              <a:t>liệu</a:t>
            </a:r>
            <a:r>
              <a:rPr lang="en-US" sz="2400" dirty="0">
                <a:highlight>
                  <a:srgbClr val="FFFF00"/>
                </a:highlight>
                <a:latin typeface="Times New Roman" panose="02020603050405020304" pitchFamily="18" charset="0"/>
                <a:cs typeface="Times New Roman" panose="02020603050405020304" pitchFamily="18" charset="0"/>
              </a:rPr>
              <a:t>&gt;,[</a:t>
            </a:r>
            <a:r>
              <a:rPr lang="en-US" sz="2400" dirty="0" err="1">
                <a:highlight>
                  <a:srgbClr val="FFFF00"/>
                </a:highlight>
                <a:latin typeface="Times New Roman" panose="02020603050405020304" pitchFamily="18" charset="0"/>
                <a:cs typeface="Times New Roman" panose="02020603050405020304" pitchFamily="18" charset="0"/>
              </a:rPr>
              <a:t>định</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err="1">
                <a:highlight>
                  <a:srgbClr val="FFFF00"/>
                </a:highlight>
                <a:latin typeface="Times New Roman" panose="02020603050405020304" pitchFamily="18" charset="0"/>
                <a:cs typeface="Times New Roman" panose="02020603050405020304" pitchFamily="18" charset="0"/>
              </a:rPr>
              <a:t>dạng</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err="1">
                <a:highlight>
                  <a:srgbClr val="FFFF00"/>
                </a:highlight>
                <a:latin typeface="Times New Roman" panose="02020603050405020304" pitchFamily="18" charset="0"/>
                <a:cs typeface="Times New Roman" panose="02020603050405020304" pitchFamily="18" charset="0"/>
              </a:rPr>
              <a:t>dữ</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err="1">
                <a:highlight>
                  <a:srgbClr val="FFFF00"/>
                </a:highlight>
                <a:latin typeface="Times New Roman" panose="02020603050405020304" pitchFamily="18" charset="0"/>
                <a:cs typeface="Times New Roman" panose="02020603050405020304" pitchFamily="18" charset="0"/>
              </a:rPr>
              <a:t>liệu</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err="1">
                <a:highlight>
                  <a:srgbClr val="FFFF00"/>
                </a:highlight>
                <a:latin typeface="Times New Roman" panose="02020603050405020304" pitchFamily="18" charset="0"/>
                <a:cs typeface="Times New Roman" panose="02020603050405020304" pitchFamily="18" charset="0"/>
              </a:rPr>
              <a:t>truyền</a:t>
            </a:r>
            <a:r>
              <a:rPr lang="en-US" sz="2400" dirty="0">
                <a:highlight>
                  <a:srgbClr val="FFFF00"/>
                </a:highlight>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p>
          <a:p>
            <a:r>
              <a:rPr lang="en-US" sz="2000" dirty="0" err="1">
                <a:latin typeface="Times New Roman" panose="02020603050405020304" pitchFamily="18" charset="0"/>
                <a:cs typeface="Times New Roman" panose="02020603050405020304" pitchFamily="18" charset="0"/>
              </a:rPr>
              <a:t>mang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nghĩa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in ra </a:t>
            </a:r>
            <a:r>
              <a:rPr lang="en-US" sz="2000" dirty="0" err="1">
                <a:latin typeface="Times New Roman" panose="02020603050405020304" pitchFamily="18" charset="0"/>
                <a:cs typeface="Times New Roman" panose="02020603050405020304" pitchFamily="18" charset="0"/>
              </a:rPr>
              <a:t>chuỗi</a:t>
            </a:r>
            <a:r>
              <a:rPr lang="en-US" sz="2000"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9228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4A923-7170-4ABE-904D-97CF610B8DF3}"/>
              </a:ext>
            </a:extLst>
          </p:cNvPr>
          <p:cNvSpPr>
            <a:spLocks noGrp="1"/>
          </p:cNvSpPr>
          <p:nvPr>
            <p:ph type="title"/>
          </p:nvPr>
        </p:nvSpPr>
        <p:spPr/>
        <p:txBody>
          <a:bodyPr>
            <a:normAutofit/>
          </a:bodyPr>
          <a:lstStyle/>
          <a:p>
            <a:r>
              <a:rPr lang="en-US" sz="4800" dirty="0">
                <a:latin typeface="Times New Roman" panose="02020603050405020304" pitchFamily="18" charset="0"/>
                <a:cs typeface="Times New Roman" panose="02020603050405020304" pitchFamily="18" charset="0"/>
              </a:rPr>
              <a:t>Serial</a:t>
            </a:r>
          </a:p>
        </p:txBody>
      </p:sp>
      <p:sp>
        <p:nvSpPr>
          <p:cNvPr id="3" name="Content Placeholder 2">
            <a:extLst>
              <a:ext uri="{FF2B5EF4-FFF2-40B4-BE49-F238E27FC236}">
                <a16:creationId xmlns:a16="http://schemas.microsoft.com/office/drawing/2014/main" id="{E5C99E2F-980B-41E2-9EE3-5368208057C4}"/>
              </a:ext>
            </a:extLst>
          </p:cNvPr>
          <p:cNvSpPr>
            <a:spLocks noGrp="1"/>
          </p:cNvSpPr>
          <p:nvPr>
            <p:ph idx="1"/>
          </p:nvPr>
        </p:nvSpPr>
        <p:spPr/>
        <p:txBody>
          <a:bodyPr/>
          <a:lstStyle/>
          <a:p>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lệnh</a:t>
            </a:r>
            <a:r>
              <a:rPr lang="en-US" dirty="0">
                <a:latin typeface="Times New Roman" panose="02020603050405020304" pitchFamily="18" charset="0"/>
                <a:cs typeface="Times New Roman" panose="02020603050405020304" pitchFamily="18" charset="0"/>
              </a:rPr>
              <a:t>: </a:t>
            </a:r>
          </a:p>
          <a:p>
            <a:pPr marL="274320" lvl="1" indent="0" algn="ctr">
              <a:buNone/>
            </a:pPr>
            <a:r>
              <a:rPr lang="en-US" sz="2800" dirty="0" err="1">
                <a:latin typeface="Times New Roman" panose="02020603050405020304" pitchFamily="18" charset="0"/>
                <a:cs typeface="Times New Roman" panose="02020603050405020304" pitchFamily="18" charset="0"/>
              </a:rPr>
              <a:t>serial.write</a:t>
            </a:r>
            <a:r>
              <a:rPr lang="en-US" sz="2800" dirty="0">
                <a:latin typeface="Times New Roman" panose="02020603050405020304" pitchFamily="18" charset="0"/>
                <a:cs typeface="Times New Roman" panose="02020603050405020304" pitchFamily="18" charset="0"/>
              </a:rPr>
              <a:t>(</a:t>
            </a:r>
            <a:r>
              <a:rPr lang="en-US" sz="2800" dirty="0">
                <a:highlight>
                  <a:srgbClr val="FFFF00"/>
                </a:highlight>
                <a:latin typeface="Times New Roman" panose="02020603050405020304" pitchFamily="18" charset="0"/>
                <a:cs typeface="Times New Roman" panose="02020603050405020304" pitchFamily="18" charset="0"/>
              </a:rPr>
              <a:t>&lt;</a:t>
            </a:r>
            <a:r>
              <a:rPr lang="en-US" sz="2800" dirty="0" err="1">
                <a:highlight>
                  <a:srgbClr val="FFFF00"/>
                </a:highlight>
                <a:latin typeface="Times New Roman" panose="02020603050405020304" pitchFamily="18" charset="0"/>
                <a:cs typeface="Times New Roman" panose="02020603050405020304" pitchFamily="18" charset="0"/>
              </a:rPr>
              <a:t>chuỗi</a:t>
            </a:r>
            <a:r>
              <a:rPr lang="en-US" sz="2800" dirty="0">
                <a:highlight>
                  <a:srgbClr val="FFFF00"/>
                </a:highlight>
                <a:latin typeface="Times New Roman" panose="02020603050405020304" pitchFamily="18" charset="0"/>
                <a:cs typeface="Times New Roman" panose="02020603050405020304" pitchFamily="18" charset="0"/>
              </a:rPr>
              <a:t> </a:t>
            </a:r>
            <a:r>
              <a:rPr lang="en-US" sz="2800" dirty="0" err="1">
                <a:highlight>
                  <a:srgbClr val="FFFF00"/>
                </a:highlight>
                <a:latin typeface="Times New Roman" panose="02020603050405020304" pitchFamily="18" charset="0"/>
                <a:cs typeface="Times New Roman" panose="02020603050405020304" pitchFamily="18" charset="0"/>
              </a:rPr>
              <a:t>dữ</a:t>
            </a:r>
            <a:r>
              <a:rPr lang="en-US" sz="2800" dirty="0">
                <a:highlight>
                  <a:srgbClr val="FFFF00"/>
                </a:highlight>
                <a:latin typeface="Times New Roman" panose="02020603050405020304" pitchFamily="18" charset="0"/>
                <a:cs typeface="Times New Roman" panose="02020603050405020304" pitchFamily="18" charset="0"/>
              </a:rPr>
              <a:t> </a:t>
            </a:r>
            <a:r>
              <a:rPr lang="en-US" sz="2800" dirty="0" err="1">
                <a:highlight>
                  <a:srgbClr val="FFFF00"/>
                </a:highlight>
                <a:latin typeface="Times New Roman" panose="02020603050405020304" pitchFamily="18" charset="0"/>
                <a:cs typeface="Times New Roman" panose="02020603050405020304" pitchFamily="18" charset="0"/>
              </a:rPr>
              <a:t>liệu</a:t>
            </a:r>
            <a:r>
              <a:rPr lang="en-US" sz="2800" dirty="0">
                <a:highlight>
                  <a:srgbClr val="FFFF00"/>
                </a:highlight>
                <a:latin typeface="Times New Roman" panose="02020603050405020304" pitchFamily="18" charset="0"/>
                <a:cs typeface="Times New Roman" panose="02020603050405020304" pitchFamily="18" charset="0"/>
              </a:rPr>
              <a:t>&gt;,[</a:t>
            </a:r>
            <a:r>
              <a:rPr lang="en-US" sz="2800" dirty="0" err="1">
                <a:highlight>
                  <a:srgbClr val="FFFF00"/>
                </a:highlight>
                <a:latin typeface="Times New Roman" panose="02020603050405020304" pitchFamily="18" charset="0"/>
                <a:cs typeface="Times New Roman" panose="02020603050405020304" pitchFamily="18" charset="0"/>
              </a:rPr>
              <a:t>số</a:t>
            </a:r>
            <a:r>
              <a:rPr lang="en-US" sz="2800" dirty="0">
                <a:highlight>
                  <a:srgbClr val="FFFF00"/>
                </a:highlight>
                <a:latin typeface="Times New Roman" panose="02020603050405020304" pitchFamily="18" charset="0"/>
                <a:cs typeface="Times New Roman" panose="02020603050405020304" pitchFamily="18" charset="0"/>
              </a:rPr>
              <a:t> </a:t>
            </a:r>
            <a:r>
              <a:rPr lang="en-US" sz="2800" dirty="0" err="1">
                <a:highlight>
                  <a:srgbClr val="FFFF00"/>
                </a:highlight>
                <a:latin typeface="Times New Roman" panose="02020603050405020304" pitchFamily="18" charset="0"/>
                <a:cs typeface="Times New Roman" panose="02020603050405020304" pitchFamily="18" charset="0"/>
              </a:rPr>
              <a:t>ký</a:t>
            </a:r>
            <a:r>
              <a:rPr lang="en-US" sz="2800" dirty="0">
                <a:highlight>
                  <a:srgbClr val="FFFF00"/>
                </a:highlight>
                <a:latin typeface="Times New Roman" panose="02020603050405020304" pitchFamily="18" charset="0"/>
                <a:cs typeface="Times New Roman" panose="02020603050405020304" pitchFamily="18" charset="0"/>
              </a:rPr>
              <a:t> </a:t>
            </a:r>
            <a:r>
              <a:rPr lang="en-US" sz="2800" dirty="0" err="1">
                <a:highlight>
                  <a:srgbClr val="FFFF00"/>
                </a:highlight>
                <a:latin typeface="Times New Roman" panose="02020603050405020304" pitchFamily="18" charset="0"/>
                <a:cs typeface="Times New Roman" panose="02020603050405020304" pitchFamily="18" charset="0"/>
              </a:rPr>
              <a:t>tự</a:t>
            </a:r>
            <a:r>
              <a:rPr lang="en-US" sz="2800" dirty="0">
                <a:highlight>
                  <a:srgbClr val="FFFF00"/>
                </a:highlight>
                <a:latin typeface="Times New Roman" panose="02020603050405020304" pitchFamily="18" charset="0"/>
                <a:cs typeface="Times New Roman" panose="02020603050405020304" pitchFamily="18" charset="0"/>
              </a:rPr>
              <a:t> </a:t>
            </a:r>
            <a:r>
              <a:rPr lang="en-US" sz="2800" dirty="0" err="1">
                <a:highlight>
                  <a:srgbClr val="FFFF00"/>
                </a:highlight>
                <a:latin typeface="Times New Roman" panose="02020603050405020304" pitchFamily="18" charset="0"/>
                <a:cs typeface="Times New Roman" panose="02020603050405020304" pitchFamily="18" charset="0"/>
              </a:rPr>
              <a:t>gửi</a:t>
            </a:r>
            <a:r>
              <a:rPr lang="en-US" sz="2800" dirty="0">
                <a:highlight>
                  <a:srgbClr val="FFFF00"/>
                </a:highlight>
                <a:latin typeface="Times New Roman" panose="02020603050405020304" pitchFamily="18" charset="0"/>
                <a:cs typeface="Times New Roman" panose="02020603050405020304" pitchFamily="18" charset="0"/>
              </a:rPr>
              <a:t> </a:t>
            </a:r>
            <a:r>
              <a:rPr lang="en-US" sz="2800" dirty="0" err="1">
                <a:highlight>
                  <a:srgbClr val="FFFF00"/>
                </a:highlight>
                <a:latin typeface="Times New Roman" panose="02020603050405020304" pitchFamily="18" charset="0"/>
                <a:cs typeface="Times New Roman" panose="02020603050405020304" pitchFamily="18" charset="0"/>
              </a:rPr>
              <a:t>đi</a:t>
            </a:r>
            <a:r>
              <a:rPr lang="en-US" sz="2800" dirty="0">
                <a:highlight>
                  <a:srgbClr val="FFFF00"/>
                </a:highlight>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p>
          <a:p>
            <a:pPr marL="274320" lvl="1" indent="0" algn="ctr">
              <a:buNone/>
            </a:pPr>
            <a:endParaRPr lang="en-US" sz="2800"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gửi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 </a:t>
            </a:r>
          </a:p>
          <a:p>
            <a:pPr lvl="1"/>
            <a:r>
              <a:rPr lang="en-US" dirty="0" err="1">
                <a:latin typeface="Times New Roman" panose="02020603050405020304" pitchFamily="18" charset="0"/>
                <a:cs typeface="Times New Roman" panose="02020603050405020304" pitchFamily="18" charset="0"/>
              </a:rPr>
              <a:t>Ví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serial.write</a:t>
            </a:r>
            <a:r>
              <a:rPr lang="en-US" dirty="0">
                <a:latin typeface="Times New Roman" panose="02020603050405020304" pitchFamily="18" charset="0"/>
                <a:cs typeface="Times New Roman" panose="02020603050405020304" pitchFamily="18" charset="0"/>
              </a:rPr>
              <a:t>(97): </a:t>
            </a:r>
            <a:r>
              <a:rPr lang="en-US" dirty="0" err="1">
                <a:latin typeface="Times New Roman" panose="02020603050405020304" pitchFamily="18" charset="0"/>
                <a:cs typeface="Times New Roman" panose="02020603050405020304" pitchFamily="18" charset="0"/>
              </a:rPr>
              <a:t>máy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a:t>
            </a:r>
          </a:p>
          <a:p>
            <a:pPr marL="822960" lvl="3"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serial.write</a:t>
            </a:r>
            <a:r>
              <a:rPr lang="en-US" dirty="0">
                <a:latin typeface="Times New Roman" panose="02020603050405020304" pitchFamily="18" charset="0"/>
                <a:cs typeface="Times New Roman" panose="02020603050405020304" pitchFamily="18" charset="0"/>
              </a:rPr>
              <a:t>(‘a’): </a:t>
            </a:r>
          </a:p>
          <a:p>
            <a:pPr marL="822960" lvl="3"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serial.write</a:t>
            </a:r>
            <a:r>
              <a:rPr lang="en-US" dirty="0">
                <a:latin typeface="Times New Roman" panose="02020603050405020304" pitchFamily="18" charset="0"/>
                <a:cs typeface="Times New Roman" panose="02020603050405020304" pitchFamily="18" charset="0"/>
              </a:rPr>
              <a:t>(buf,3);</a:t>
            </a:r>
          </a:p>
          <a:p>
            <a:pPr marL="822960" lvl="3"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serial.write</a:t>
            </a:r>
            <a:r>
              <a:rPr lang="en-US" dirty="0">
                <a:latin typeface="Times New Roman" panose="02020603050405020304" pitchFamily="18" charset="0"/>
                <a:cs typeface="Times New Roman" panose="02020603050405020304" pitchFamily="18" charset="0"/>
              </a:rPr>
              <a:t>(“Nguyen van cuong”);</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7133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4A923-7170-4ABE-904D-97CF610B8DF3}"/>
              </a:ext>
            </a:extLst>
          </p:cNvPr>
          <p:cNvSpPr>
            <a:spLocks noGrp="1"/>
          </p:cNvSpPr>
          <p:nvPr>
            <p:ph type="title"/>
          </p:nvPr>
        </p:nvSpPr>
        <p:spPr/>
        <p:txBody>
          <a:bodyPr>
            <a:normAutofit/>
          </a:bodyPr>
          <a:lstStyle/>
          <a:p>
            <a:r>
              <a:rPr lang="en-US" sz="4800" dirty="0">
                <a:latin typeface="Times New Roman" panose="02020603050405020304" pitchFamily="18" charset="0"/>
                <a:cs typeface="Times New Roman" panose="02020603050405020304" pitchFamily="18" charset="0"/>
              </a:rPr>
              <a:t>Serial</a:t>
            </a:r>
          </a:p>
        </p:txBody>
      </p:sp>
      <p:sp>
        <p:nvSpPr>
          <p:cNvPr id="3" name="Content Placeholder 2">
            <a:extLst>
              <a:ext uri="{FF2B5EF4-FFF2-40B4-BE49-F238E27FC236}">
                <a16:creationId xmlns:a16="http://schemas.microsoft.com/office/drawing/2014/main" id="{E5C99E2F-980B-41E2-9EE3-5368208057C4}"/>
              </a:ext>
            </a:extLst>
          </p:cNvPr>
          <p:cNvSpPr>
            <a:spLocks noGrp="1"/>
          </p:cNvSpPr>
          <p:nvPr>
            <p:ph idx="1"/>
          </p:nvPr>
        </p:nvSpPr>
        <p:spPr/>
        <p:txBody>
          <a:bodyPr/>
          <a:lstStyle/>
          <a:p>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gửi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chúng</a:t>
            </a:r>
            <a:r>
              <a:rPr lang="en-US" dirty="0">
                <a:latin typeface="Times New Roman" panose="02020603050405020304" pitchFamily="18" charset="0"/>
                <a:cs typeface="Times New Roman" panose="02020603050405020304" pitchFamily="18" charset="0"/>
              </a:rPr>
              <a:t> ta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3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endParaRPr lang="en-US" dirty="0">
              <a:latin typeface="Times New Roman" panose="02020603050405020304" pitchFamily="18" charset="0"/>
              <a:cs typeface="Times New Roman" panose="02020603050405020304" pitchFamily="18" charset="0"/>
            </a:endParaRPr>
          </a:p>
          <a:p>
            <a:pPr marL="274320" lvl="1" indent="0">
              <a:buNone/>
            </a:pPr>
            <a:r>
              <a:rPr lang="en-US" dirty="0" err="1">
                <a:latin typeface="Times New Roman" panose="02020603050405020304" pitchFamily="18" charset="0"/>
                <a:cs typeface="Times New Roman" panose="02020603050405020304" pitchFamily="18" charset="0"/>
              </a:rPr>
              <a:t>serial.print</a:t>
            </a:r>
            <a:r>
              <a:rPr lang="en-US" dirty="0">
                <a:latin typeface="Times New Roman" panose="02020603050405020304" pitchFamily="18" charset="0"/>
                <a:cs typeface="Times New Roman" panose="02020603050405020304" pitchFamily="18" charset="0"/>
              </a:rPr>
              <a:t> ();</a:t>
            </a:r>
          </a:p>
          <a:p>
            <a:pPr marL="274320" lvl="1" indent="0">
              <a:buNone/>
            </a:pPr>
            <a:r>
              <a:rPr lang="en-US" dirty="0" err="1">
                <a:latin typeface="Times New Roman" panose="02020603050405020304" pitchFamily="18" charset="0"/>
                <a:cs typeface="Times New Roman" panose="02020603050405020304" pitchFamily="18" charset="0"/>
              </a:rPr>
              <a:t>serial.write</a:t>
            </a:r>
            <a:r>
              <a:rPr lang="en-US" dirty="0">
                <a:latin typeface="Times New Roman" panose="02020603050405020304" pitchFamily="18" charset="0"/>
                <a:cs typeface="Times New Roman" panose="02020603050405020304" pitchFamily="18" charset="0"/>
              </a:rPr>
              <a:t>();</a:t>
            </a:r>
          </a:p>
          <a:p>
            <a:pPr marL="274320" lvl="1" indent="0">
              <a:buNone/>
            </a:pPr>
            <a:r>
              <a:rPr lang="en-US" dirty="0" err="1">
                <a:latin typeface="Times New Roman" panose="02020603050405020304" pitchFamily="18" charset="0"/>
                <a:cs typeface="Times New Roman" panose="02020603050405020304" pitchFamily="18" charset="0"/>
              </a:rPr>
              <a:t>serial.println</a:t>
            </a:r>
            <a:r>
              <a:rPr lang="en-US" dirty="0">
                <a:latin typeface="Times New Roman" panose="02020603050405020304" pitchFamily="18" charset="0"/>
                <a:cs typeface="Times New Roman" panose="02020603050405020304" pitchFamily="18" charset="0"/>
              </a:rPr>
              <a:t>();</a:t>
            </a:r>
          </a:p>
          <a:p>
            <a:pPr marL="274320" lvl="1" indent="0">
              <a:buNone/>
            </a:pPr>
            <a:endParaRPr lang="en-US" dirty="0">
              <a:latin typeface="Times New Roman" panose="02020603050405020304" pitchFamily="18" charset="0"/>
              <a:cs typeface="Times New Roman" panose="02020603050405020304" pitchFamily="18" charset="0"/>
            </a:endParaRPr>
          </a:p>
          <a:p>
            <a:pPr marL="274320" lvl="1" indent="0">
              <a:buNone/>
            </a:pPr>
            <a:endParaRPr lang="en-US" dirty="0">
              <a:latin typeface="Times New Roman" panose="02020603050405020304" pitchFamily="18" charset="0"/>
              <a:cs typeface="Times New Roman" panose="02020603050405020304" pitchFamily="18" charset="0"/>
            </a:endParaRPr>
          </a:p>
          <a:p>
            <a:pPr marL="341313" lvl="1" indent="-285750"/>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Arduino: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hay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từng</a:t>
            </a:r>
            <a:r>
              <a:rPr lang="en-US" dirty="0">
                <a:latin typeface="Times New Roman" panose="02020603050405020304" pitchFamily="18" charset="0"/>
                <a:cs typeface="Times New Roman" panose="02020603050405020304" pitchFamily="18" charset="0"/>
              </a:rPr>
              <a:t> byte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đệm</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77157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4A923-7170-4ABE-904D-97CF610B8DF3}"/>
              </a:ext>
            </a:extLst>
          </p:cNvPr>
          <p:cNvSpPr>
            <a:spLocks noGrp="1"/>
          </p:cNvSpPr>
          <p:nvPr>
            <p:ph type="title"/>
          </p:nvPr>
        </p:nvSpPr>
        <p:spPr/>
        <p:txBody>
          <a:bodyPr>
            <a:normAutofit/>
          </a:bodyPr>
          <a:lstStyle/>
          <a:p>
            <a:r>
              <a:rPr lang="en-US" sz="4800" dirty="0">
                <a:latin typeface="Times New Roman" panose="02020603050405020304" pitchFamily="18" charset="0"/>
                <a:cs typeface="Times New Roman" panose="02020603050405020304" pitchFamily="18" charset="0"/>
              </a:rPr>
              <a:t>Serial</a:t>
            </a:r>
          </a:p>
        </p:txBody>
      </p:sp>
      <p:sp>
        <p:nvSpPr>
          <p:cNvPr id="3" name="Content Placeholder 2">
            <a:extLst>
              <a:ext uri="{FF2B5EF4-FFF2-40B4-BE49-F238E27FC236}">
                <a16:creationId xmlns:a16="http://schemas.microsoft.com/office/drawing/2014/main" id="{E5C99E2F-980B-41E2-9EE3-5368208057C4}"/>
              </a:ext>
            </a:extLst>
          </p:cNvPr>
          <p:cNvSpPr>
            <a:spLocks noGrp="1"/>
          </p:cNvSpPr>
          <p:nvPr>
            <p:ph idx="1"/>
          </p:nvPr>
        </p:nvSpPr>
        <p:spPr/>
        <p:txBody>
          <a:bodyPr/>
          <a:lstStyle/>
          <a:p>
            <a:r>
              <a:rPr lang="en-US" dirty="0" err="1">
                <a:latin typeface="Times New Roman" panose="02020603050405020304" pitchFamily="18" charset="0"/>
                <a:cs typeface="Times New Roman" panose="02020603050405020304" pitchFamily="18" charset="0"/>
              </a:rPr>
              <a:t>Kiểm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byte </a:t>
            </a:r>
            <a:r>
              <a:rPr lang="en-US" dirty="0" err="1">
                <a:latin typeface="Times New Roman" panose="02020603050405020304" pitchFamily="18" charset="0"/>
                <a:cs typeface="Times New Roman" panose="02020603050405020304" pitchFamily="18" charset="0"/>
              </a:rPr>
              <a:t>đang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đệm</a:t>
            </a:r>
            <a:endParaRPr lang="en-US" dirty="0">
              <a:latin typeface="Times New Roman" panose="02020603050405020304" pitchFamily="18" charset="0"/>
              <a:cs typeface="Times New Roman" panose="02020603050405020304" pitchFamily="18" charset="0"/>
            </a:endParaRPr>
          </a:p>
          <a:p>
            <a:pPr marL="0" indent="0" algn="ctr">
              <a:buNone/>
            </a:pPr>
            <a:r>
              <a:rPr lang="en-US" sz="2800" dirty="0" err="1">
                <a:highlight>
                  <a:srgbClr val="FFFF00"/>
                </a:highlight>
                <a:latin typeface="Times New Roman" panose="02020603050405020304" pitchFamily="18" charset="0"/>
                <a:cs typeface="Times New Roman" panose="02020603050405020304" pitchFamily="18" charset="0"/>
              </a:rPr>
              <a:t>serial.available</a:t>
            </a:r>
            <a:r>
              <a:rPr lang="en-US" sz="2800" dirty="0">
                <a:highlight>
                  <a:srgbClr val="FFFF00"/>
                </a:highlight>
                <a:latin typeface="Times New Roman" panose="02020603050405020304" pitchFamily="18" charset="0"/>
                <a:cs typeface="Times New Roman" panose="02020603050405020304" pitchFamily="18" charset="0"/>
              </a:rPr>
              <a:t>()</a:t>
            </a:r>
          </a:p>
          <a:p>
            <a:pPr marL="274320" lvl="1" indent="0">
              <a:buNone/>
            </a:pPr>
            <a:endParaRPr lang="en-US" dirty="0">
              <a:latin typeface="Times New Roman" panose="02020603050405020304" pitchFamily="18" charset="0"/>
              <a:cs typeface="Times New Roman" panose="02020603050405020304" pitchFamily="18" charset="0"/>
            </a:endParaRPr>
          </a:p>
          <a:p>
            <a:pPr marL="228600" lvl="1" indent="-228600"/>
            <a:r>
              <a:rPr lang="en-US" dirty="0" err="1">
                <a:latin typeface="Times New Roman" panose="02020603050405020304" pitchFamily="18" charset="0"/>
                <a:cs typeface="Times New Roman" panose="02020603050405020304" pitchFamily="18" charset="0"/>
              </a:rPr>
              <a:t>Lấy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đệm</a:t>
            </a:r>
            <a:r>
              <a:rPr lang="en-US" dirty="0">
                <a:latin typeface="Times New Roman" panose="02020603050405020304" pitchFamily="18" charset="0"/>
                <a:cs typeface="Times New Roman" panose="02020603050405020304" pitchFamily="18" charset="0"/>
              </a:rPr>
              <a:t>: </a:t>
            </a:r>
          </a:p>
          <a:p>
            <a:pPr marL="0" lvl="1" indent="0" algn="ctr">
              <a:buNone/>
            </a:pPr>
            <a:r>
              <a:rPr lang="en-US" sz="2800" dirty="0" err="1">
                <a:highlight>
                  <a:srgbClr val="FFFF00"/>
                </a:highlight>
                <a:latin typeface="Times New Roman" panose="02020603050405020304" pitchFamily="18" charset="0"/>
                <a:cs typeface="Times New Roman" panose="02020603050405020304" pitchFamily="18" charset="0"/>
              </a:rPr>
              <a:t>serial.read</a:t>
            </a:r>
            <a:r>
              <a:rPr lang="en-US" sz="2800" dirty="0">
                <a:highlight>
                  <a:srgbClr val="FFFF00"/>
                </a:highlight>
                <a:latin typeface="Times New Roman" panose="02020603050405020304" pitchFamily="18" charset="0"/>
                <a:cs typeface="Times New Roman" panose="02020603050405020304" pitchFamily="18" charset="0"/>
              </a:rPr>
              <a:t>()</a:t>
            </a:r>
          </a:p>
          <a:p>
            <a:pPr marL="228600" lvl="1" indent="-228600"/>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trước</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067531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4A923-7170-4ABE-904D-97CF610B8DF3}"/>
              </a:ext>
            </a:extLst>
          </p:cNvPr>
          <p:cNvSpPr>
            <a:spLocks noGrp="1"/>
          </p:cNvSpPr>
          <p:nvPr>
            <p:ph type="title"/>
          </p:nvPr>
        </p:nvSpPr>
        <p:spPr>
          <a:xfrm>
            <a:off x="1069848" y="484632"/>
            <a:ext cx="10058400" cy="923544"/>
          </a:xfrm>
        </p:spPr>
        <p:txBody>
          <a:bodyPr>
            <a:noAutofit/>
          </a:bodyPr>
          <a:lstStyle/>
          <a:p>
            <a:r>
              <a:rPr lang="en-US" sz="3600" cap="none" dirty="0">
                <a:latin typeface="Times New Roman" panose="02020603050405020304" pitchFamily="18" charset="0"/>
                <a:cs typeface="Times New Roman" panose="02020603050405020304" pitchFamily="18" charset="0"/>
              </a:rPr>
              <a:t>bt1: </a:t>
            </a:r>
            <a:r>
              <a:rPr lang="en-US" sz="3600" cap="none" dirty="0" err="1">
                <a:latin typeface="Times New Roman" panose="02020603050405020304" pitchFamily="18" charset="0"/>
                <a:cs typeface="Times New Roman" panose="02020603050405020304" pitchFamily="18" charset="0"/>
              </a:rPr>
              <a:t>gửi</a:t>
            </a:r>
            <a:r>
              <a:rPr lang="en-US" sz="3600" cap="none" dirty="0">
                <a:latin typeface="Times New Roman" panose="02020603050405020304" pitchFamily="18" charset="0"/>
                <a:cs typeface="Times New Roman" panose="02020603050405020304" pitchFamily="18" charset="0"/>
              </a:rPr>
              <a:t> 1 </a:t>
            </a:r>
            <a:r>
              <a:rPr lang="en-US" sz="3600" cap="none" dirty="0" err="1">
                <a:latin typeface="Times New Roman" panose="02020603050405020304" pitchFamily="18" charset="0"/>
                <a:cs typeface="Times New Roman" panose="02020603050405020304" pitchFamily="18" charset="0"/>
              </a:rPr>
              <a:t>ký</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tự</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thường</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xuống</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arduno</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arduno</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trả</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về</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chữ</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hoa</a:t>
            </a:r>
            <a:endParaRPr lang="en-US" sz="3600" cap="none"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5C99E2F-980B-41E2-9EE3-5368208057C4}"/>
              </a:ext>
            </a:extLst>
          </p:cNvPr>
          <p:cNvSpPr>
            <a:spLocks noGrp="1"/>
          </p:cNvSpPr>
          <p:nvPr>
            <p:ph idx="1"/>
          </p:nvPr>
        </p:nvSpPr>
        <p:spPr/>
        <p:txBody>
          <a:bodyPr/>
          <a:lstStyle/>
          <a:p>
            <a:endParaRPr lang="en-US"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if(</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Serial.available</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&gt; 0 )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	String str = String ((char)</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Serial.read</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str.toUpperCase</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Serial.println</a:t>
            </a:r>
            <a:r>
              <a:rPr lang="en-US" sz="1800" i="1" dirty="0">
                <a:effectLst/>
                <a:latin typeface="Calibri" panose="020F0502020204030204" pitchFamily="34" charset="0"/>
                <a:ea typeface="Calibri" panose="020F0502020204030204" pitchFamily="34" charset="0"/>
                <a:cs typeface="Times New Roman" panose="02020603050405020304" pitchFamily="18" charset="0"/>
              </a:rPr>
              <a:t>(str);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delay(1000);</a:t>
            </a:r>
          </a:p>
        </p:txBody>
      </p:sp>
    </p:spTree>
    <p:extLst>
      <p:ext uri="{BB962C8B-B14F-4D97-AF65-F5344CB8AC3E}">
        <p14:creationId xmlns:p14="http://schemas.microsoft.com/office/powerpoint/2010/main" val="13703956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4A923-7170-4ABE-904D-97CF610B8DF3}"/>
              </a:ext>
            </a:extLst>
          </p:cNvPr>
          <p:cNvSpPr>
            <a:spLocks noGrp="1"/>
          </p:cNvSpPr>
          <p:nvPr>
            <p:ph type="title"/>
          </p:nvPr>
        </p:nvSpPr>
        <p:spPr>
          <a:xfrm>
            <a:off x="1069848" y="484632"/>
            <a:ext cx="10058400" cy="923544"/>
          </a:xfrm>
        </p:spPr>
        <p:txBody>
          <a:bodyPr>
            <a:noAutofit/>
          </a:bodyPr>
          <a:lstStyle/>
          <a:p>
            <a:r>
              <a:rPr lang="en-US" sz="3600" cap="none" dirty="0">
                <a:latin typeface="Times New Roman" panose="02020603050405020304" pitchFamily="18" charset="0"/>
                <a:cs typeface="Times New Roman" panose="02020603050405020304" pitchFamily="18" charset="0"/>
              </a:rPr>
              <a:t>bt2: </a:t>
            </a:r>
            <a:r>
              <a:rPr lang="en-US" sz="3600" cap="none" dirty="0" err="1">
                <a:latin typeface="Times New Roman" panose="02020603050405020304" pitchFamily="18" charset="0"/>
                <a:cs typeface="Times New Roman" panose="02020603050405020304" pitchFamily="18" charset="0"/>
              </a:rPr>
              <a:t>truyền</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xuống</a:t>
            </a:r>
            <a:r>
              <a:rPr lang="en-US" sz="3600" cap="none" dirty="0">
                <a:latin typeface="Times New Roman" panose="02020603050405020304" pitchFamily="18" charset="0"/>
                <a:cs typeface="Times New Roman" panose="02020603050405020304" pitchFamily="18" charset="0"/>
              </a:rPr>
              <a:t> 2 </a:t>
            </a:r>
            <a:r>
              <a:rPr lang="en-US" sz="3600" cap="none" dirty="0" err="1">
                <a:latin typeface="Times New Roman" panose="02020603050405020304" pitchFamily="18" charset="0"/>
                <a:cs typeface="Times New Roman" panose="02020603050405020304" pitchFamily="18" charset="0"/>
              </a:rPr>
              <a:t>số</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thực</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Thực</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hiện</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phép</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tính</a:t>
            </a:r>
            <a:r>
              <a:rPr lang="en-US" sz="3600" cap="none" dirty="0">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E5C99E2F-980B-41E2-9EE3-5368208057C4}"/>
              </a:ext>
            </a:extLst>
          </p:cNvPr>
          <p:cNvSpPr>
            <a:spLocks noGrp="1"/>
          </p:cNvSpPr>
          <p:nvPr>
            <p:ph idx="1"/>
          </p:nvPr>
        </p:nvSpPr>
        <p:spPr>
          <a:xfrm>
            <a:off x="1069848" y="2121408"/>
            <a:ext cx="5449824" cy="4050792"/>
          </a:xfrm>
        </p:spPr>
        <p:txBody>
          <a:bodyPr>
            <a:normAutofit/>
          </a:bodyPr>
          <a:lstStyle/>
          <a:p>
            <a:pPr marL="0" marR="0" indent="0">
              <a:lnSpc>
                <a:spcPct val="107000"/>
              </a:lnSpc>
              <a:spcBef>
                <a:spcPts val="0"/>
              </a:spcBef>
              <a:spcAft>
                <a:spcPts val="800"/>
              </a:spcAft>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float a=1/0.0, b=1/0.0;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//---CONFIG_END---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void setup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 TODO: put your setup code here, to run once: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Serial.begin</a:t>
            </a:r>
            <a:r>
              <a:rPr lang="en-US" sz="1800" i="1" dirty="0">
                <a:effectLst/>
                <a:latin typeface="Calibri" panose="020F0502020204030204" pitchFamily="34" charset="0"/>
                <a:ea typeface="Calibri" panose="020F0502020204030204" pitchFamily="34" charset="0"/>
                <a:cs typeface="Times New Roman" panose="02020603050405020304" pitchFamily="18" charset="0"/>
              </a:rPr>
              <a:t>(19200);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 Do ham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parseFloat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mat 1s de parse.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chung</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ta co the set timeout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cho</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nhanh</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hon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32A43925-76FB-41DB-BF55-A0447F485858}"/>
              </a:ext>
            </a:extLst>
          </p:cNvPr>
          <p:cNvSpPr txBox="1">
            <a:spLocks/>
          </p:cNvSpPr>
          <p:nvPr/>
        </p:nvSpPr>
        <p:spPr>
          <a:xfrm>
            <a:off x="6519672" y="1990344"/>
            <a:ext cx="5449824" cy="4050792"/>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a:lnSpc>
                <a:spcPct val="107000"/>
              </a:lnSpc>
              <a:spcBef>
                <a:spcPts val="0"/>
              </a:spcBef>
              <a:spcAft>
                <a:spcPts val="800"/>
              </a:spcAft>
            </a:pPr>
            <a:r>
              <a:rPr lang="en-US" sz="1800" i="1">
                <a:latin typeface="Calibri" panose="020F0502020204030204" pitchFamily="34" charset="0"/>
                <a:ea typeface="Calibri" panose="020F0502020204030204" pitchFamily="34" charset="0"/>
                <a:cs typeface="Times New Roman" panose="02020603050405020304" pitchFamily="18" charset="0"/>
              </a:rPr>
              <a:t>if(Serial.available()) {</a:t>
            </a:r>
            <a:endParaRPr lang="en-US" sz="180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sz="1800" i="1">
                <a:latin typeface="Calibri" panose="020F0502020204030204" pitchFamily="34" charset="0"/>
                <a:ea typeface="Calibri" panose="020F0502020204030204" pitchFamily="34" charset="0"/>
                <a:cs typeface="Times New Roman" panose="02020603050405020304" pitchFamily="18" charset="0"/>
              </a:rPr>
              <a:t>		//lay ky tu cũ nhất trong bo nho dem</a:t>
            </a:r>
            <a:endParaRPr lang="en-US" sz="180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sz="1800" i="1">
                <a:latin typeface="Calibri" panose="020F0502020204030204" pitchFamily="34" charset="0"/>
                <a:ea typeface="Calibri" panose="020F0502020204030204" pitchFamily="34" charset="0"/>
                <a:cs typeface="Times New Roman" panose="02020603050405020304" pitchFamily="18" charset="0"/>
              </a:rPr>
              <a:t>		char kt = Serial.read();</a:t>
            </a:r>
            <a:endParaRPr lang="en-US" sz="180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sz="1800" i="1">
                <a:latin typeface="Calibri" panose="020F0502020204030204" pitchFamily="34" charset="0"/>
                <a:ea typeface="Calibri" panose="020F0502020204030204" pitchFamily="34" charset="0"/>
                <a:cs typeface="Times New Roman" panose="02020603050405020304" pitchFamily="18" charset="0"/>
              </a:rPr>
              <a:t>		//lay toan bo chuoi so thuc</a:t>
            </a:r>
            <a:endParaRPr lang="en-US" sz="180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sz="1800" i="1">
                <a:latin typeface="Calibri" panose="020F0502020204030204" pitchFamily="34" charset="0"/>
                <a:ea typeface="Calibri" panose="020F0502020204030204" pitchFamily="34" charset="0"/>
                <a:cs typeface="Times New Roman" panose="02020603050405020304" pitchFamily="18" charset="0"/>
              </a:rPr>
              <a:t>		float tmp = Serial.parseFloat();</a:t>
            </a:r>
            <a:endParaRPr lang="en-US" sz="180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sz="1800" i="1">
                <a:latin typeface="Calibri" panose="020F0502020204030204" pitchFamily="34" charset="0"/>
                <a:ea typeface="Calibri" panose="020F0502020204030204" pitchFamily="34" charset="0"/>
                <a:cs typeface="Times New Roman" panose="02020603050405020304" pitchFamily="18" charset="0"/>
              </a:rPr>
              <a:t>		if(kt =='c') {</a:t>
            </a:r>
            <a:endParaRPr lang="en-US" sz="180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sz="1800" i="1">
                <a:latin typeface="Calibri" panose="020F0502020204030204" pitchFamily="34" charset="0"/>
                <a:ea typeface="Calibri" panose="020F0502020204030204" pitchFamily="34" charset="0"/>
                <a:cs typeface="Times New Roman" panose="02020603050405020304" pitchFamily="18" charset="0"/>
              </a:rPr>
              <a:t>			Serial.println(String(a+b));</a:t>
            </a:r>
            <a:endParaRPr lang="en-US" sz="180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sz="1800" i="1">
                <a:latin typeface="Calibri" panose="020F0502020204030204" pitchFamily="34" charset="0"/>
                <a:ea typeface="Calibri" panose="020F0502020204030204" pitchFamily="34" charset="0"/>
                <a:cs typeface="Times New Roman" panose="02020603050405020304" pitchFamily="18" charset="0"/>
              </a:rPr>
              <a:t>		} else if (kt =='a') a = tmp;</a:t>
            </a:r>
            <a:endParaRPr lang="en-US" sz="180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sz="1800" i="1">
                <a:latin typeface="Calibri" panose="020F0502020204030204" pitchFamily="34" charset="0"/>
                <a:ea typeface="Calibri" panose="020F0502020204030204" pitchFamily="34" charset="0"/>
                <a:cs typeface="Times New Roman" panose="02020603050405020304" pitchFamily="18" charset="0"/>
              </a:rPr>
              <a:t>		else if (kt == 'b') b = tmp;</a:t>
            </a:r>
            <a:endParaRPr lang="en-US" sz="180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sz="1800" i="1">
                <a:latin typeface="Calibri" panose="020F0502020204030204" pitchFamily="34" charset="0"/>
                <a:ea typeface="Calibri" panose="020F0502020204030204" pitchFamily="34" charset="0"/>
                <a:cs typeface="Times New Roman" panose="02020603050405020304" pitchFamily="18" charset="0"/>
              </a:rPr>
              <a:t>		Serial.println("da xy ly");</a:t>
            </a:r>
            <a:endParaRPr lang="en-US" sz="180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sz="1800" i="1">
                <a:latin typeface="Calibri" panose="020F0502020204030204" pitchFamily="34" charset="0"/>
                <a:ea typeface="Calibri" panose="020F0502020204030204" pitchFamily="34" charset="0"/>
                <a:cs typeface="Times New Roman" panose="02020603050405020304" pitchFamily="18" charset="0"/>
              </a:rPr>
              <a:t>	//delay(1000);</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5287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4A923-7170-4ABE-904D-97CF610B8DF3}"/>
              </a:ext>
            </a:extLst>
          </p:cNvPr>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arduino</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6854CE7-4F8C-419E-8F6F-3F97BF7CC92D}"/>
              </a:ext>
            </a:extLst>
          </p:cNvPr>
          <p:cNvSpPr>
            <a:spLocks noGrp="1"/>
          </p:cNvSpPr>
          <p:nvPr>
            <p:ph idx="1"/>
          </p:nvPr>
        </p:nvSpPr>
        <p:spPr/>
        <p:txBody>
          <a:bodyPr>
            <a:normAutofit fontScale="92500"/>
          </a:bodyPr>
          <a:lstStyle/>
          <a:p>
            <a:pPr>
              <a:lnSpc>
                <a:spcPct val="150000"/>
              </a:lnSpc>
            </a:pP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Arduino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lĩnh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endParaRPr lang="en-US" dirty="0">
              <a:latin typeface="Times New Roman" panose="02020603050405020304" pitchFamily="18" charset="0"/>
              <a:cs typeface="Times New Roman" panose="02020603050405020304" pitchFamily="18" charset="0"/>
            </a:endParaRPr>
          </a:p>
          <a:p>
            <a:pPr>
              <a:lnSpc>
                <a:spcPct val="150000"/>
              </a:lnSpc>
            </a:pPr>
            <a:r>
              <a:rPr lang="en-US" dirty="0" err="1">
                <a:latin typeface="Times New Roman" panose="02020603050405020304" pitchFamily="18" charset="0"/>
                <a:cs typeface="Times New Roman" panose="02020603050405020304" pitchFamily="18" charset="0"/>
              </a:rPr>
              <a:t>Đơn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dễ</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endParaRPr lang="en-US" dirty="0">
              <a:latin typeface="Times New Roman" panose="02020603050405020304" pitchFamily="18" charset="0"/>
              <a:cs typeface="Times New Roman" panose="02020603050405020304" pitchFamily="18" charset="0"/>
            </a:endParaRPr>
          </a:p>
          <a:p>
            <a:pPr>
              <a:lnSpc>
                <a:spcPct val="150000"/>
              </a:lnSpc>
            </a:pPr>
            <a:r>
              <a:rPr lang="en-US" dirty="0" err="1">
                <a:latin typeface="Times New Roman" panose="02020603050405020304" pitchFamily="18" charset="0"/>
                <a:cs typeface="Times New Roman" panose="02020603050405020304" pitchFamily="18" charset="0"/>
              </a:rPr>
              <a:t>Mã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nguồn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hỗ</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giới</a:t>
            </a:r>
            <a:endParaRPr lang="en-US" dirty="0">
              <a:latin typeface="Times New Roman" panose="02020603050405020304" pitchFamily="18" charset="0"/>
              <a:cs typeface="Times New Roman" panose="02020603050405020304" pitchFamily="18" charset="0"/>
            </a:endParaRPr>
          </a:p>
          <a:p>
            <a:pPr>
              <a:lnSpc>
                <a:spcPct val="150000"/>
              </a:lnSpc>
            </a:pPr>
            <a:r>
              <a:rPr lang="en-US" dirty="0" err="1">
                <a:latin typeface="Times New Roman" panose="02020603050405020304" pitchFamily="18" charset="0"/>
                <a:cs typeface="Times New Roman" panose="02020603050405020304" pitchFamily="18" charset="0"/>
              </a:rPr>
              <a:t>Cộng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endParaRPr lang="en-US" dirty="0">
              <a:latin typeface="Times New Roman" panose="02020603050405020304" pitchFamily="18" charset="0"/>
              <a:cs typeface="Times New Roman" panose="02020603050405020304" pitchFamily="18" charset="0"/>
            </a:endParaRPr>
          </a:p>
          <a:p>
            <a:pPr>
              <a:lnSpc>
                <a:spcPct val="150000"/>
              </a:lnSpc>
            </a:pP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cận</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en-US" dirty="0">
                <a:latin typeface="Times New Roman" panose="02020603050405020304" pitchFamily="18" charset="0"/>
                <a:cs typeface="Times New Roman" panose="02020603050405020304" pitchFamily="18" charset="0"/>
                <a:sym typeface="Wingdings" panose="05000000000000000000" pitchFamily="2" charset="2"/>
              </a:rPr>
              <a:t> Quan </a:t>
            </a:r>
            <a:r>
              <a:rPr lang="en-US" dirty="0" err="1">
                <a:latin typeface="Times New Roman" panose="02020603050405020304" pitchFamily="18" charset="0"/>
                <a:cs typeface="Times New Roman" panose="02020603050405020304" pitchFamily="18" charset="0"/>
                <a:sym typeface="Wingdings" panose="05000000000000000000" pitchFamily="2" charset="2"/>
              </a:rPr>
              <a:t>trọng</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là</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phải</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hiểu</a:t>
            </a:r>
            <a:r>
              <a:rPr lang="en-US" dirty="0">
                <a:latin typeface="Times New Roman" panose="02020603050405020304" pitchFamily="18" charset="0"/>
                <a:cs typeface="Times New Roman" panose="02020603050405020304" pitchFamily="18" charset="0"/>
                <a:sym typeface="Wingdings" panose="05000000000000000000" pitchFamily="2" charset="2"/>
              </a:rPr>
              <a:t> Arduino </a:t>
            </a:r>
            <a:r>
              <a:rPr lang="en-US" dirty="0" err="1">
                <a:latin typeface="Times New Roman" panose="02020603050405020304" pitchFamily="18" charset="0"/>
                <a:cs typeface="Times New Roman" panose="02020603050405020304" pitchFamily="18" charset="0"/>
                <a:sym typeface="Wingdings" panose="05000000000000000000" pitchFamily="2" charset="2"/>
              </a:rPr>
              <a:t>hoạt</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động</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như</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thế</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nào</a:t>
            </a:r>
            <a:r>
              <a:rPr lang="en-US" dirty="0">
                <a:latin typeface="Times New Roman" panose="02020603050405020304" pitchFamily="18" charset="0"/>
                <a:cs typeface="Times New Roman" panose="02020603050405020304" pitchFamily="18" charset="0"/>
                <a:sym typeface="Wingdings" panose="05000000000000000000" pitchFamily="2" charset="2"/>
              </a:rPr>
              <a:t> (Arduino </a:t>
            </a:r>
            <a:r>
              <a:rPr lang="en-US" dirty="0" err="1">
                <a:latin typeface="Times New Roman" panose="02020603050405020304" pitchFamily="18" charset="0"/>
                <a:cs typeface="Times New Roman" panose="02020603050405020304" pitchFamily="18" charset="0"/>
                <a:sym typeface="Wingdings" panose="05000000000000000000" pitchFamily="2" charset="2"/>
              </a:rPr>
              <a:t>cung</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cấp</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cho</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người</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dùng</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một</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thư</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viện</a:t>
            </a:r>
            <a:r>
              <a:rPr lang="en-US" dirty="0">
                <a:latin typeface="Times New Roman" panose="02020603050405020304" pitchFamily="18" charset="0"/>
                <a:cs typeface="Times New Roman" panose="02020603050405020304" pitchFamily="18" charset="0"/>
                <a:sym typeface="Wingdings" panose="05000000000000000000" pitchFamily="2" charset="2"/>
              </a:rPr>
              <a:t> Hardware abstraction library (HAL) </a:t>
            </a:r>
            <a:r>
              <a:rPr lang="en-US" dirty="0" err="1">
                <a:latin typeface="Times New Roman" panose="02020603050405020304" pitchFamily="18" charset="0"/>
                <a:cs typeface="Times New Roman" panose="02020603050405020304" pitchFamily="18" charset="0"/>
                <a:sym typeface="Wingdings" panose="05000000000000000000" pitchFamily="2" charset="2"/>
              </a:rPr>
              <a:t>cho</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những</a:t>
            </a:r>
            <a:r>
              <a:rPr lang="en-US" dirty="0">
                <a:latin typeface="Times New Roman" panose="02020603050405020304" pitchFamily="18" charset="0"/>
                <a:cs typeface="Times New Roman" panose="02020603050405020304" pitchFamily="18" charset="0"/>
                <a:sym typeface="Wingdings" panose="05000000000000000000" pitchFamily="2" charset="2"/>
              </a:rPr>
              <a:t> ai </a:t>
            </a:r>
            <a:r>
              <a:rPr lang="en-US" dirty="0" err="1">
                <a:latin typeface="Times New Roman" panose="02020603050405020304" pitchFamily="18" charset="0"/>
                <a:cs typeface="Times New Roman" panose="02020603050405020304" pitchFamily="18" charset="0"/>
                <a:sym typeface="Wingdings" panose="05000000000000000000" pitchFamily="2" charset="2"/>
              </a:rPr>
              <a:t>muốn</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tìm</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hiểu</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sâu</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hơn</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về</a:t>
            </a:r>
            <a:r>
              <a:rPr lang="en-US" dirty="0">
                <a:latin typeface="Times New Roman" panose="02020603050405020304" pitchFamily="18" charset="0"/>
                <a:cs typeface="Times New Roman" panose="02020603050405020304" pitchFamily="18" charset="0"/>
                <a:sym typeface="Wingdings" panose="05000000000000000000" pitchFamily="2" charset="2"/>
              </a:rPr>
              <a:t> Arduino)</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64079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4A923-7170-4ABE-904D-97CF610B8DF3}"/>
              </a:ext>
            </a:extLst>
          </p:cNvPr>
          <p:cNvSpPr>
            <a:spLocks noGrp="1"/>
          </p:cNvSpPr>
          <p:nvPr>
            <p:ph type="title"/>
          </p:nvPr>
        </p:nvSpPr>
        <p:spPr/>
        <p:txBody>
          <a:bodyPr>
            <a:normAutofit/>
          </a:bodyPr>
          <a:lstStyle/>
          <a:p>
            <a:r>
              <a:rPr lang="en-US" sz="4800" dirty="0">
                <a:latin typeface="Times New Roman" panose="02020603050405020304" pitchFamily="18" charset="0"/>
                <a:cs typeface="Times New Roman" panose="02020603050405020304" pitchFamily="18" charset="0"/>
              </a:rPr>
              <a:t>Serial</a:t>
            </a:r>
          </a:p>
        </p:txBody>
      </p:sp>
      <p:sp>
        <p:nvSpPr>
          <p:cNvPr id="3" name="Content Placeholder 2">
            <a:extLst>
              <a:ext uri="{FF2B5EF4-FFF2-40B4-BE49-F238E27FC236}">
                <a16:creationId xmlns:a16="http://schemas.microsoft.com/office/drawing/2014/main" id="{E5C99E2F-980B-41E2-9EE3-5368208057C4}"/>
              </a:ext>
            </a:extLst>
          </p:cNvPr>
          <p:cNvSpPr>
            <a:spLocks noGrp="1"/>
          </p:cNvSpPr>
          <p:nvPr>
            <p:ph idx="1"/>
          </p:nvPr>
        </p:nvSpPr>
        <p:spPr/>
        <p:txBody>
          <a:bodyPr/>
          <a:lstStyle/>
          <a:p>
            <a:r>
              <a:rPr lang="en-US" dirty="0" err="1">
                <a:latin typeface="Times New Roman" panose="02020603050405020304" pitchFamily="18" charset="0"/>
                <a:cs typeface="Times New Roman" panose="02020603050405020304" pitchFamily="18" charset="0"/>
              </a:rPr>
              <a:t>Lấy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String</a:t>
            </a:r>
          </a:p>
          <a:p>
            <a:pPr marL="0" indent="0" algn="ctr">
              <a:buNone/>
            </a:pPr>
            <a:r>
              <a:rPr lang="en-US" sz="2800" dirty="0" err="1">
                <a:highlight>
                  <a:srgbClr val="FFFF00"/>
                </a:highlight>
                <a:latin typeface="Times New Roman" panose="02020603050405020304" pitchFamily="18" charset="0"/>
                <a:cs typeface="Times New Roman" panose="02020603050405020304" pitchFamily="18" charset="0"/>
              </a:rPr>
              <a:t>serial.readString</a:t>
            </a:r>
            <a:r>
              <a:rPr lang="en-US" sz="2800" dirty="0">
                <a:highlight>
                  <a:srgbClr val="FFFF00"/>
                </a:highlight>
                <a:latin typeface="Times New Roman" panose="02020603050405020304" pitchFamily="18" charset="0"/>
                <a:cs typeface="Times New Roman" panose="02020603050405020304" pitchFamily="18" charset="0"/>
              </a:rPr>
              <a:t>()</a:t>
            </a:r>
          </a:p>
          <a:p>
            <a:pPr marL="274320" lvl="1" indent="0">
              <a:buNone/>
            </a:pP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Serial.println</a:t>
            </a:r>
            <a:r>
              <a:rPr lang="en-US" sz="1800" i="1" dirty="0">
                <a:effectLst/>
                <a:latin typeface="Calibri" panose="020F0502020204030204" pitchFamily="34" charset="0"/>
                <a:ea typeface="Calibri" panose="020F0502020204030204" pitchFamily="34" charset="0"/>
                <a:cs typeface="Times New Roman" panose="02020603050405020304" pitchFamily="18" charset="0"/>
              </a:rPr>
              <a:t>(String("1: ") +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Serial.readString</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t>
            </a:r>
            <a:r>
              <a:rPr lang="en-US" i="1" dirty="0">
                <a:latin typeface="Calibri" panose="020F0502020204030204" pitchFamily="34" charset="0"/>
                <a:ea typeface="Calibri" panose="020F0502020204030204" pitchFamily="34" charset="0"/>
                <a:cs typeface="Times New Roman" panose="02020603050405020304" pitchFamily="18" charset="0"/>
              </a:rPr>
              <a:t> // </a:t>
            </a:r>
            <a:r>
              <a:rPr lang="en-US" i="1" dirty="0" err="1">
                <a:latin typeface="Calibri" panose="020F0502020204030204" pitchFamily="34" charset="0"/>
                <a:ea typeface="Calibri" panose="020F0502020204030204" pitchFamily="34" charset="0"/>
                <a:cs typeface="Times New Roman" panose="02020603050405020304" pitchFamily="18" charset="0"/>
              </a:rPr>
              <a:t>lấy</a:t>
            </a:r>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i="1" dirty="0" err="1">
                <a:latin typeface="Calibri" panose="020F0502020204030204" pitchFamily="34" charset="0"/>
                <a:ea typeface="Calibri" panose="020F0502020204030204" pitchFamily="34" charset="0"/>
                <a:cs typeface="Times New Roman" panose="02020603050405020304" pitchFamily="18" charset="0"/>
              </a:rPr>
              <a:t>và</a:t>
            </a:r>
            <a:r>
              <a:rPr lang="en-US" i="1" dirty="0">
                <a:latin typeface="Calibri" panose="020F0502020204030204" pitchFamily="34" charset="0"/>
                <a:ea typeface="Calibri" panose="020F0502020204030204" pitchFamily="34" charset="0"/>
                <a:cs typeface="Times New Roman" panose="02020603050405020304" pitchFamily="18" charset="0"/>
              </a:rPr>
              <a:t> in ra </a:t>
            </a:r>
            <a:r>
              <a:rPr lang="en-US" i="1" dirty="0" err="1">
                <a:latin typeface="Calibri" panose="020F0502020204030204" pitchFamily="34" charset="0"/>
                <a:ea typeface="Calibri" panose="020F0502020204030204" pitchFamily="34" charset="0"/>
                <a:cs typeface="Times New Roman" panose="02020603050405020304" pitchFamily="18" charset="0"/>
              </a:rPr>
              <a:t>toàn</a:t>
            </a:r>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i="1" dirty="0" err="1">
                <a:latin typeface="Calibri" panose="020F0502020204030204" pitchFamily="34" charset="0"/>
                <a:ea typeface="Calibri" panose="020F0502020204030204" pitchFamily="34" charset="0"/>
                <a:cs typeface="Times New Roman" panose="02020603050405020304" pitchFamily="18" charset="0"/>
              </a:rPr>
              <a:t>bộ</a:t>
            </a:r>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i="1" dirty="0" err="1">
                <a:latin typeface="Calibri" panose="020F0502020204030204" pitchFamily="34" charset="0"/>
                <a:ea typeface="Calibri" panose="020F0502020204030204" pitchFamily="34" charset="0"/>
                <a:cs typeface="Times New Roman" panose="02020603050405020304" pitchFamily="18" charset="0"/>
              </a:rPr>
              <a:t>bộ</a:t>
            </a:r>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i="1" dirty="0" err="1">
                <a:latin typeface="Calibri" panose="020F0502020204030204" pitchFamily="34" charset="0"/>
                <a:ea typeface="Calibri" panose="020F0502020204030204" pitchFamily="34" charset="0"/>
                <a:cs typeface="Times New Roman" panose="02020603050405020304" pitchFamily="18" charset="0"/>
              </a:rPr>
              <a:t>nhớ</a:t>
            </a:r>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i="1" dirty="0" err="1">
                <a:latin typeface="Calibri" panose="020F0502020204030204" pitchFamily="34" charset="0"/>
                <a:ea typeface="Calibri" panose="020F0502020204030204" pitchFamily="34" charset="0"/>
                <a:cs typeface="Times New Roman" panose="02020603050405020304" pitchFamily="18" charset="0"/>
              </a:rPr>
              <a:t>đệm</a:t>
            </a:r>
            <a:endParaRPr lang="en-US" dirty="0">
              <a:latin typeface="Times New Roman" panose="02020603050405020304" pitchFamily="18" charset="0"/>
              <a:cs typeface="Times New Roman" panose="02020603050405020304" pitchFamily="18" charset="0"/>
            </a:endParaRPr>
          </a:p>
          <a:p>
            <a:pPr marL="228600" lvl="1" indent="-228600"/>
            <a:r>
              <a:rPr lang="en-US" dirty="0" err="1">
                <a:latin typeface="Times New Roman" panose="02020603050405020304" pitchFamily="18" charset="0"/>
                <a:cs typeface="Times New Roman" panose="02020603050405020304" pitchFamily="18" charset="0"/>
              </a:rPr>
              <a:t>Lấy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gặp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endParaRPr lang="en-US" dirty="0">
              <a:latin typeface="Times New Roman" panose="02020603050405020304" pitchFamily="18" charset="0"/>
              <a:cs typeface="Times New Roman" panose="02020603050405020304" pitchFamily="18" charset="0"/>
            </a:endParaRPr>
          </a:p>
          <a:p>
            <a:pPr marL="0" lvl="1" indent="0" algn="ctr">
              <a:buNone/>
            </a:pPr>
            <a:r>
              <a:rPr lang="en-US" sz="2800" dirty="0" err="1">
                <a:highlight>
                  <a:srgbClr val="FFFF00"/>
                </a:highlight>
                <a:latin typeface="Times New Roman" panose="02020603050405020304" pitchFamily="18" charset="0"/>
                <a:cs typeface="Times New Roman" panose="02020603050405020304" pitchFamily="18" charset="0"/>
              </a:rPr>
              <a:t>serial.readStringUltil</a:t>
            </a:r>
            <a:r>
              <a:rPr lang="en-US" sz="2800" dirty="0">
                <a:highlight>
                  <a:srgbClr val="FFFF00"/>
                </a:highlight>
                <a:latin typeface="Times New Roman" panose="02020603050405020304" pitchFamily="18" charset="0"/>
                <a:cs typeface="Times New Roman" panose="02020603050405020304" pitchFamily="18" charset="0"/>
              </a:rPr>
              <a:t>(‘-’)</a:t>
            </a:r>
          </a:p>
          <a:p>
            <a:pPr marL="0" lvl="1"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gặp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xóa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endParaRPr lang="en-US" dirty="0">
              <a:latin typeface="Times New Roman" panose="02020603050405020304" pitchFamily="18" charset="0"/>
              <a:cs typeface="Times New Roman" panose="02020603050405020304" pitchFamily="18" charset="0"/>
            </a:endParaRPr>
          </a:p>
          <a:p>
            <a:pPr marL="285750" lvl="1" indent="-285750"/>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sz="1800" dirty="0" err="1">
                <a:highlight>
                  <a:srgbClr val="FFFF00"/>
                </a:highlight>
                <a:latin typeface="Times New Roman" panose="02020603050405020304" pitchFamily="18" charset="0"/>
                <a:cs typeface="Times New Roman" panose="02020603050405020304" pitchFamily="18" charset="0"/>
              </a:rPr>
              <a:t>serial.readBytesUltil</a:t>
            </a:r>
            <a:r>
              <a:rPr lang="en-US" sz="1800" dirty="0">
                <a:highlight>
                  <a:srgbClr val="FFFF00"/>
                </a:highlight>
                <a:latin typeface="Times New Roman" panose="02020603050405020304" pitchFamily="18" charset="0"/>
                <a:cs typeface="Times New Roman" panose="02020603050405020304" pitchFamily="18" charset="0"/>
              </a:rPr>
              <a:t>(‘-’,</a:t>
            </a:r>
            <a:r>
              <a:rPr lang="en-US" sz="1800" dirty="0" err="1">
                <a:highlight>
                  <a:srgbClr val="FFFF00"/>
                </a:highlight>
                <a:latin typeface="Times New Roman" panose="02020603050405020304" pitchFamily="18" charset="0"/>
                <a:cs typeface="Times New Roman" panose="02020603050405020304" pitchFamily="18" charset="0"/>
              </a:rPr>
              <a:t>tham</a:t>
            </a:r>
            <a:r>
              <a:rPr lang="en-US" sz="1800" dirty="0">
                <a:highlight>
                  <a:srgbClr val="FFFF00"/>
                </a:highlight>
                <a:latin typeface="Times New Roman" panose="02020603050405020304" pitchFamily="18" charset="0"/>
                <a:cs typeface="Times New Roman" panose="02020603050405020304" pitchFamily="18" charset="0"/>
              </a:rPr>
              <a:t> </a:t>
            </a:r>
            <a:r>
              <a:rPr lang="en-US" sz="1800" dirty="0" err="1">
                <a:highlight>
                  <a:srgbClr val="FFFF00"/>
                </a:highlight>
                <a:latin typeface="Times New Roman" panose="02020603050405020304" pitchFamily="18" charset="0"/>
                <a:cs typeface="Times New Roman" panose="02020603050405020304" pitchFamily="18" charset="0"/>
              </a:rPr>
              <a:t>số</a:t>
            </a:r>
            <a:r>
              <a:rPr lang="en-US" sz="1800" dirty="0">
                <a:highlight>
                  <a:srgbClr val="FFFF00"/>
                </a:highlight>
                <a:latin typeface="Times New Roman" panose="02020603050405020304" pitchFamily="18" charset="0"/>
                <a:cs typeface="Times New Roman" panose="02020603050405020304" pitchFamily="18" charset="0"/>
              </a:rPr>
              <a:t> 2, </a:t>
            </a:r>
            <a:r>
              <a:rPr lang="en-US" sz="1800" dirty="0" err="1">
                <a:highlight>
                  <a:srgbClr val="FFFF00"/>
                </a:highlight>
                <a:latin typeface="Times New Roman" panose="02020603050405020304" pitchFamily="18" charset="0"/>
                <a:cs typeface="Times New Roman" panose="02020603050405020304" pitchFamily="18" charset="0"/>
              </a:rPr>
              <a:t>tham</a:t>
            </a:r>
            <a:r>
              <a:rPr lang="en-US" sz="1800" dirty="0">
                <a:highlight>
                  <a:srgbClr val="FFFF00"/>
                </a:highlight>
                <a:latin typeface="Times New Roman" panose="02020603050405020304" pitchFamily="18" charset="0"/>
                <a:cs typeface="Times New Roman" panose="02020603050405020304" pitchFamily="18" charset="0"/>
              </a:rPr>
              <a:t> </a:t>
            </a:r>
            <a:r>
              <a:rPr lang="en-US" sz="1800" dirty="0" err="1">
                <a:highlight>
                  <a:srgbClr val="FFFF00"/>
                </a:highlight>
                <a:latin typeface="Times New Roman" panose="02020603050405020304" pitchFamily="18" charset="0"/>
                <a:cs typeface="Times New Roman" panose="02020603050405020304" pitchFamily="18" charset="0"/>
              </a:rPr>
              <a:t>số</a:t>
            </a:r>
            <a:r>
              <a:rPr lang="en-US" sz="1800">
                <a:highlight>
                  <a:srgbClr val="FFFF00"/>
                </a:highlight>
                <a:latin typeface="Times New Roman" panose="02020603050405020304" pitchFamily="18" charset="0"/>
                <a:cs typeface="Times New Roman" panose="02020603050405020304" pitchFamily="18" charset="0"/>
              </a:rPr>
              <a:t> 3) </a:t>
            </a:r>
            <a:r>
              <a:rPr lang="en-US" sz="1800" dirty="0">
                <a:highlight>
                  <a:srgbClr val="FFFF00"/>
                </a:highlight>
                <a:latin typeface="Times New Roman" panose="02020603050405020304" pitchFamily="18" charset="0"/>
                <a:cs typeface="Times New Roman" panose="02020603050405020304" pitchFamily="18" charset="0"/>
              </a:rPr>
              <a:t>: </a:t>
            </a:r>
          </a:p>
          <a:p>
            <a:pPr marL="285750" lvl="1" indent="-285750"/>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5149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94A923-7170-4ABE-904D-97CF610B8DF3}"/>
              </a:ext>
            </a:extLst>
          </p:cNvPr>
          <p:cNvSpPr>
            <a:spLocks noGrp="1"/>
          </p:cNvSpPr>
          <p:nvPr>
            <p:ph type="title"/>
          </p:nvPr>
        </p:nvSpPr>
        <p:spPr>
          <a:xfrm>
            <a:off x="8156350" y="484632"/>
            <a:ext cx="3544035" cy="1609344"/>
          </a:xfrm>
          <a:ln>
            <a:noFill/>
          </a:ln>
        </p:spPr>
        <p:txBody>
          <a:bodyPr>
            <a:normAutofit/>
          </a:bodyPr>
          <a:lstStyle/>
          <a:p>
            <a:r>
              <a:rPr lang="en-US" sz="2700">
                <a:latin typeface="Times New Roman" panose="02020603050405020304" pitchFamily="18" charset="0"/>
                <a:cs typeface="Times New Roman" panose="02020603050405020304" pitchFamily="18" charset="0"/>
              </a:rPr>
              <a:t>Nhưng board mạch phổ biến của Arduino trên thị trường</a:t>
            </a:r>
          </a:p>
        </p:txBody>
      </p:sp>
      <p:pic>
        <p:nvPicPr>
          <p:cNvPr id="5" name="Picture 4">
            <a:extLst>
              <a:ext uri="{FF2B5EF4-FFF2-40B4-BE49-F238E27FC236}">
                <a16:creationId xmlns:a16="http://schemas.microsoft.com/office/drawing/2014/main" id="{83572E4E-EE88-4D49-920D-6174E82EBFDC}"/>
              </a:ext>
            </a:extLst>
          </p:cNvPr>
          <p:cNvPicPr>
            <a:picLocks noChangeAspect="1"/>
          </p:cNvPicPr>
          <p:nvPr/>
        </p:nvPicPr>
        <p:blipFill>
          <a:blip r:embed="rId5"/>
          <a:stretch>
            <a:fillRect/>
          </a:stretch>
        </p:blipFill>
        <p:spPr>
          <a:xfrm>
            <a:off x="459825" y="876299"/>
            <a:ext cx="7229578" cy="5114925"/>
          </a:xfrm>
          <a:prstGeom prst="rect">
            <a:avLst/>
          </a:prstGeom>
        </p:spPr>
      </p:pic>
      <p:sp>
        <p:nvSpPr>
          <p:cNvPr id="3" name="Content Placeholder 2">
            <a:extLst>
              <a:ext uri="{FF2B5EF4-FFF2-40B4-BE49-F238E27FC236}">
                <a16:creationId xmlns:a16="http://schemas.microsoft.com/office/drawing/2014/main" id="{B6854CE7-4F8C-419E-8F6F-3F97BF7CC92D}"/>
              </a:ext>
            </a:extLst>
          </p:cNvPr>
          <p:cNvSpPr>
            <a:spLocks noGrp="1"/>
          </p:cNvSpPr>
          <p:nvPr>
            <p:ph idx="1"/>
          </p:nvPr>
        </p:nvSpPr>
        <p:spPr>
          <a:xfrm>
            <a:off x="8156351" y="2121408"/>
            <a:ext cx="3544034" cy="4050792"/>
          </a:xfrm>
        </p:spPr>
        <p:txBody>
          <a:bodyPr>
            <a:normAutofit/>
          </a:bodyPr>
          <a:lstStyle/>
          <a:p>
            <a:r>
              <a:rPr lang="en-US" sz="1600" dirty="0" err="1">
                <a:latin typeface="Times New Roman" panose="02020603050405020304" pitchFamily="18" charset="0"/>
                <a:cs typeface="Times New Roman" panose="02020603050405020304" pitchFamily="18" charset="0"/>
              </a:rPr>
              <a:t>Ardruino</a:t>
            </a:r>
            <a:r>
              <a:rPr lang="en-US" sz="1600" dirty="0">
                <a:latin typeface="Times New Roman" panose="02020603050405020304" pitchFamily="18" charset="0"/>
                <a:cs typeface="Times New Roman" panose="02020603050405020304" pitchFamily="18" charset="0"/>
              </a:rPr>
              <a:t> Uno R3</a:t>
            </a:r>
          </a:p>
          <a:p>
            <a:r>
              <a:rPr lang="en-US" sz="1200" dirty="0" err="1">
                <a:latin typeface="Times New Roman" panose="02020603050405020304" pitchFamily="18" charset="0"/>
                <a:cs typeface="Times New Roman" panose="02020603050405020304" pitchFamily="18" charset="0"/>
              </a:rPr>
              <a:t>Giá</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thành</a:t>
            </a:r>
            <a:r>
              <a:rPr lang="en-US" sz="1200" dirty="0">
                <a:latin typeface="Times New Roman" panose="02020603050405020304" pitchFamily="18" charset="0"/>
                <a:cs typeface="Times New Roman" panose="02020603050405020304" pitchFamily="18" charset="0"/>
              </a:rPr>
              <a:t>: full </a:t>
            </a:r>
            <a:r>
              <a:rPr lang="en-US" sz="1200" dirty="0" err="1">
                <a:latin typeface="Times New Roman" panose="02020603050405020304" pitchFamily="18" charset="0"/>
                <a:cs typeface="Times New Roman" panose="02020603050405020304" pitchFamily="18" charset="0"/>
              </a:rPr>
              <a:t>bộ</a:t>
            </a:r>
            <a:r>
              <a:rPr lang="en-US" sz="1200" dirty="0">
                <a:latin typeface="Times New Roman" panose="02020603050405020304" pitchFamily="18" charset="0"/>
                <a:cs typeface="Times New Roman" panose="02020603050405020304" pitchFamily="18" charset="0"/>
              </a:rPr>
              <a:t> V3 ~ 500.000 </a:t>
            </a:r>
            <a:r>
              <a:rPr lang="en-US" sz="1200" dirty="0" err="1">
                <a:latin typeface="Times New Roman" panose="02020603050405020304" pitchFamily="18" charset="0"/>
                <a:cs typeface="Times New Roman" panose="02020603050405020304" pitchFamily="18" charset="0"/>
              </a:rPr>
              <a:t>vnđ</a:t>
            </a:r>
            <a:r>
              <a:rPr lang="en-US" sz="1200" dirty="0">
                <a:latin typeface="Times New Roman" panose="02020603050405020304" pitchFamily="18" charset="0"/>
                <a:cs typeface="Times New Roman" panose="02020603050405020304" pitchFamily="18" charset="0"/>
              </a:rPr>
              <a:t> – board </a:t>
            </a:r>
            <a:r>
              <a:rPr lang="en-US" sz="1200" dirty="0" err="1">
                <a:latin typeface="Times New Roman" panose="02020603050405020304" pitchFamily="18" charset="0"/>
                <a:cs typeface="Times New Roman" panose="02020603050405020304" pitchFamily="18" charset="0"/>
              </a:rPr>
              <a:t>riêng</a:t>
            </a:r>
            <a:r>
              <a:rPr lang="en-US" sz="1200" dirty="0">
                <a:latin typeface="Times New Roman" panose="02020603050405020304" pitchFamily="18" charset="0"/>
                <a:cs typeface="Times New Roman" panose="02020603050405020304" pitchFamily="18" charset="0"/>
              </a:rPr>
              <a:t>: ~100k</a:t>
            </a:r>
          </a:p>
          <a:p>
            <a:r>
              <a:rPr lang="en-US" sz="1200" dirty="0" err="1">
                <a:latin typeface="Times New Roman" panose="02020603050405020304" pitchFamily="18" charset="0"/>
                <a:cs typeface="Times New Roman" panose="02020603050405020304" pitchFamily="18" charset="0"/>
              </a:rPr>
              <a:t>Sử</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dụng</a:t>
            </a:r>
            <a:r>
              <a:rPr lang="en-US" sz="1200" dirty="0">
                <a:latin typeface="Times New Roman" panose="02020603050405020304" pitchFamily="18" charset="0"/>
                <a:cs typeface="Times New Roman" panose="02020603050405020304" pitchFamily="18" charset="0"/>
              </a:rPr>
              <a:t> VĐK: ATmega328 </a:t>
            </a:r>
            <a:r>
              <a:rPr lang="en-US" sz="1200" dirty="0" err="1">
                <a:latin typeface="Times New Roman" panose="02020603050405020304" pitchFamily="18" charset="0"/>
                <a:cs typeface="Times New Roman" panose="02020603050405020304" pitchFamily="18" charset="0"/>
              </a:rPr>
              <a:t>của</a:t>
            </a:r>
            <a:r>
              <a:rPr lang="en-US" sz="1200" dirty="0">
                <a:latin typeface="Times New Roman" panose="02020603050405020304" pitchFamily="18" charset="0"/>
                <a:cs typeface="Times New Roman" panose="02020603050405020304" pitchFamily="18" charset="0"/>
              </a:rPr>
              <a:t> Atmel</a:t>
            </a:r>
          </a:p>
          <a:p>
            <a:r>
              <a:rPr lang="en-US" sz="1200" dirty="0" err="1">
                <a:latin typeface="Times New Roman" panose="02020603050405020304" pitchFamily="18" charset="0"/>
                <a:cs typeface="Times New Roman" panose="02020603050405020304" pitchFamily="18" charset="0"/>
              </a:rPr>
              <a:t>Lập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trình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thông</a:t>
            </a:r>
            <a:r>
              <a:rPr lang="en-US" sz="1200" dirty="0">
                <a:latin typeface="Times New Roman" panose="02020603050405020304" pitchFamily="18" charset="0"/>
                <a:cs typeface="Times New Roman" panose="02020603050405020304" pitchFamily="18" charset="0"/>
              </a:rPr>
              <a:t> qua </a:t>
            </a:r>
            <a:r>
              <a:rPr lang="en-US" sz="1200" dirty="0" err="1">
                <a:latin typeface="Times New Roman" panose="02020603050405020304" pitchFamily="18" charset="0"/>
                <a:cs typeface="Times New Roman" panose="02020603050405020304" pitchFamily="18" charset="0"/>
              </a:rPr>
              <a:t>giao</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cổng</a:t>
            </a:r>
            <a:r>
              <a:rPr lang="en-US" sz="1200" dirty="0">
                <a:latin typeface="Times New Roman" panose="02020603050405020304" pitchFamily="18" charset="0"/>
                <a:cs typeface="Times New Roman" panose="02020603050405020304" pitchFamily="18" charset="0"/>
              </a:rPr>
              <a:t> USB</a:t>
            </a:r>
          </a:p>
          <a:p>
            <a:r>
              <a:rPr lang="en-US" sz="1200" dirty="0">
                <a:latin typeface="Times New Roman" panose="02020603050405020304" pitchFamily="18" charset="0"/>
                <a:cs typeface="Times New Roman" panose="02020603050405020304" pitchFamily="18" charset="0"/>
              </a:rPr>
              <a:t>Header </a:t>
            </a:r>
            <a:r>
              <a:rPr lang="en-US" sz="1200" dirty="0" err="1">
                <a:latin typeface="Times New Roman" panose="02020603050405020304" pitchFamily="18" charset="0"/>
                <a:cs typeface="Times New Roman" panose="02020603050405020304" pitchFamily="18" charset="0"/>
              </a:rPr>
              <a:t>cho</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các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chân</a:t>
            </a:r>
            <a:r>
              <a:rPr lang="en-US" sz="1200" dirty="0">
                <a:latin typeface="Times New Roman" panose="02020603050405020304" pitchFamily="18" charset="0"/>
                <a:cs typeface="Times New Roman" panose="02020603050405020304" pitchFamily="18" charset="0"/>
              </a:rPr>
              <a:t> GPIO</a:t>
            </a:r>
          </a:p>
          <a:p>
            <a:r>
              <a:rPr lang="en-US" sz="1200" dirty="0" err="1">
                <a:latin typeface="Times New Roman" panose="02020603050405020304" pitchFamily="18" charset="0"/>
                <a:cs typeface="Times New Roman" panose="02020603050405020304" pitchFamily="18" charset="0"/>
              </a:rPr>
              <a:t>Gồm</a:t>
            </a:r>
            <a:r>
              <a:rPr lang="en-US" sz="1200" dirty="0">
                <a:latin typeface="Times New Roman" panose="02020603050405020304" pitchFamily="18" charset="0"/>
                <a:cs typeface="Times New Roman" panose="02020603050405020304" pitchFamily="18" charset="0"/>
              </a:rPr>
              <a:t> 4 led: </a:t>
            </a:r>
            <a:r>
              <a:rPr lang="en-US" sz="1200" dirty="0" err="1">
                <a:latin typeface="Times New Roman" panose="02020603050405020304" pitchFamily="18" charset="0"/>
                <a:cs typeface="Times New Roman" panose="02020603050405020304" pitchFamily="18" charset="0"/>
              </a:rPr>
              <a:t>nguồn</a:t>
            </a:r>
            <a:r>
              <a:rPr lang="en-US" sz="1200" dirty="0">
                <a:latin typeface="Times New Roman" panose="02020603050405020304" pitchFamily="18" charset="0"/>
                <a:cs typeface="Times New Roman" panose="02020603050405020304" pitchFamily="18" charset="0"/>
              </a:rPr>
              <a:t>, RX, TX </a:t>
            </a:r>
            <a:r>
              <a:rPr lang="en-US" sz="1200" dirty="0" err="1">
                <a:latin typeface="Times New Roman" panose="02020603050405020304" pitchFamily="18" charset="0"/>
                <a:cs typeface="Times New Roman" panose="02020603050405020304" pitchFamily="18" charset="0"/>
              </a:rPr>
              <a:t>và</a:t>
            </a:r>
            <a:r>
              <a:rPr lang="en-US" sz="1200" dirty="0">
                <a:latin typeface="Times New Roman" panose="02020603050405020304" pitchFamily="18" charset="0"/>
                <a:cs typeface="Times New Roman" panose="02020603050405020304" pitchFamily="18" charset="0"/>
              </a:rPr>
              <a:t> debug</a:t>
            </a:r>
          </a:p>
          <a:p>
            <a:r>
              <a:rPr lang="en-US" sz="1200" dirty="0" err="1">
                <a:latin typeface="Times New Roman" panose="02020603050405020304" pitchFamily="18" charset="0"/>
                <a:cs typeface="Times New Roman" panose="02020603050405020304" pitchFamily="18" charset="0"/>
              </a:rPr>
              <a:t>Nút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nhấn</a:t>
            </a:r>
            <a:r>
              <a:rPr lang="en-US" sz="1200" dirty="0">
                <a:latin typeface="Times New Roman" panose="02020603050405020304" pitchFamily="18" charset="0"/>
                <a:cs typeface="Times New Roman" panose="02020603050405020304" pitchFamily="18" charset="0"/>
              </a:rPr>
              <a:t> reset board </a:t>
            </a:r>
            <a:r>
              <a:rPr lang="en-US" sz="1200" dirty="0" err="1">
                <a:latin typeface="Times New Roman" panose="02020603050405020304" pitchFamily="18" charset="0"/>
                <a:cs typeface="Times New Roman" panose="02020603050405020304" pitchFamily="18" charset="0"/>
              </a:rPr>
              <a:t>mạch</a:t>
            </a:r>
            <a:endParaRPr lang="en-US" sz="1200" dirty="0">
              <a:latin typeface="Times New Roman" panose="02020603050405020304" pitchFamily="18" charset="0"/>
              <a:cs typeface="Times New Roman" panose="02020603050405020304" pitchFamily="18" charset="0"/>
            </a:endParaRPr>
          </a:p>
          <a:p>
            <a:r>
              <a:rPr lang="en-US" sz="1200" dirty="0" err="1">
                <a:latin typeface="Times New Roman" panose="02020603050405020304" pitchFamily="18" charset="0"/>
                <a:cs typeface="Times New Roman" panose="02020603050405020304" pitchFamily="18" charset="0"/>
              </a:rPr>
              <a:t>Có</a:t>
            </a:r>
            <a:r>
              <a:rPr lang="en-US" sz="1200" dirty="0">
                <a:latin typeface="Times New Roman" panose="02020603050405020304" pitchFamily="18" charset="0"/>
                <a:cs typeface="Times New Roman" panose="02020603050405020304" pitchFamily="18" charset="0"/>
              </a:rPr>
              <a:t> jack </a:t>
            </a:r>
            <a:r>
              <a:rPr lang="en-US" sz="1200" dirty="0" err="1">
                <a:latin typeface="Times New Roman" panose="02020603050405020304" pitchFamily="18" charset="0"/>
                <a:cs typeface="Times New Roman" panose="02020603050405020304" pitchFamily="18" charset="0"/>
              </a:rPr>
              <a:t>cấp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nguồn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khi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không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dùng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nguồn</a:t>
            </a:r>
            <a:r>
              <a:rPr lang="en-US" sz="1200" dirty="0">
                <a:latin typeface="Times New Roman" panose="02020603050405020304" pitchFamily="18" charset="0"/>
                <a:cs typeface="Times New Roman" panose="02020603050405020304" pitchFamily="18" charset="0"/>
              </a:rPr>
              <a:t> ở USB</a:t>
            </a:r>
          </a:p>
          <a:p>
            <a:r>
              <a:rPr lang="en-US" sz="1200" dirty="0" err="1">
                <a:latin typeface="Times New Roman" panose="02020603050405020304" pitchFamily="18" charset="0"/>
                <a:cs typeface="Times New Roman" panose="02020603050405020304" pitchFamily="18" charset="0"/>
              </a:rPr>
              <a:t>Có</a:t>
            </a:r>
            <a:r>
              <a:rPr lang="en-US" sz="1200" dirty="0">
                <a:latin typeface="Times New Roman" panose="02020603050405020304" pitchFamily="18" charset="0"/>
                <a:cs typeface="Times New Roman" panose="02020603050405020304" pitchFamily="18" charset="0"/>
              </a:rPr>
              <a:t> header </a:t>
            </a:r>
            <a:r>
              <a:rPr lang="en-US" sz="1200" dirty="0" err="1">
                <a:latin typeface="Times New Roman" panose="02020603050405020304" pitchFamily="18" charset="0"/>
                <a:cs typeface="Times New Roman" panose="02020603050405020304" pitchFamily="18" charset="0"/>
              </a:rPr>
              <a:t>cho</a:t>
            </a:r>
            <a:r>
              <a:rPr lang="en-US" sz="1200" dirty="0">
                <a:latin typeface="Times New Roman" panose="02020603050405020304" pitchFamily="18" charset="0"/>
                <a:cs typeface="Times New Roman" panose="02020603050405020304" pitchFamily="18" charset="0"/>
              </a:rPr>
              <a:t> ICSP (</a:t>
            </a:r>
            <a:r>
              <a:rPr lang="en-US" sz="1200" dirty="0" err="1">
                <a:latin typeface="Times New Roman" panose="02020603050405020304" pitchFamily="18" charset="0"/>
                <a:cs typeface="Times New Roman" panose="02020603050405020304" pitchFamily="18" charset="0"/>
              </a:rPr>
              <a:t>Hiểu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đơn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giản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là</a:t>
            </a:r>
            <a:r>
              <a:rPr lang="en-US" sz="1200" dirty="0">
                <a:latin typeface="Times New Roman" panose="02020603050405020304" pitchFamily="18" charset="0"/>
                <a:cs typeface="Times New Roman" panose="02020603050405020304" pitchFamily="18" charset="0"/>
              </a:rPr>
              <a:t> header </a:t>
            </a:r>
            <a:r>
              <a:rPr lang="en-US" sz="1200" dirty="0" err="1">
                <a:latin typeface="Times New Roman" panose="02020603050405020304" pitchFamily="18" charset="0"/>
                <a:cs typeface="Times New Roman" panose="02020603050405020304" pitchFamily="18" charset="0"/>
              </a:rPr>
              <a:t>kết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nối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với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mạch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nạp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nếu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không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dùng</a:t>
            </a:r>
            <a:r>
              <a:rPr lang="en-US" sz="1200" dirty="0">
                <a:latin typeface="Times New Roman" panose="02020603050405020304" pitchFamily="18" charset="0"/>
                <a:cs typeface="Times New Roman" panose="02020603050405020304" pitchFamily="18" charset="0"/>
              </a:rPr>
              <a:t> USB)</a:t>
            </a:r>
            <a:br>
              <a:rPr lang="vi-VN" sz="1200" dirty="0">
                <a:latin typeface="Times New Roman" panose="02020603050405020304" pitchFamily="18" charset="0"/>
                <a:cs typeface="Times New Roman" panose="02020603050405020304" pitchFamily="18" charset="0"/>
              </a:rPr>
            </a:br>
            <a:endParaRPr lang="en-US" sz="12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250632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94A923-7170-4ABE-904D-97CF610B8DF3}"/>
              </a:ext>
            </a:extLst>
          </p:cNvPr>
          <p:cNvSpPr>
            <a:spLocks noGrp="1"/>
          </p:cNvSpPr>
          <p:nvPr>
            <p:ph type="title"/>
          </p:nvPr>
        </p:nvSpPr>
        <p:spPr>
          <a:xfrm>
            <a:off x="8156350" y="484632"/>
            <a:ext cx="3544035" cy="1609344"/>
          </a:xfrm>
          <a:ln>
            <a:noFill/>
          </a:ln>
        </p:spPr>
        <p:txBody>
          <a:bodyPr>
            <a:normAutofit/>
          </a:bodyPr>
          <a:lstStyle/>
          <a:p>
            <a:r>
              <a:rPr lang="en-US" sz="2700">
                <a:latin typeface="Times New Roman" panose="02020603050405020304" pitchFamily="18" charset="0"/>
                <a:cs typeface="Times New Roman" panose="02020603050405020304" pitchFamily="18" charset="0"/>
              </a:rPr>
              <a:t>Nhưng board mạch phổ biến của Arduino trên thị trường</a:t>
            </a:r>
          </a:p>
        </p:txBody>
      </p:sp>
      <p:sp>
        <p:nvSpPr>
          <p:cNvPr id="3" name="Content Placeholder 2">
            <a:extLst>
              <a:ext uri="{FF2B5EF4-FFF2-40B4-BE49-F238E27FC236}">
                <a16:creationId xmlns:a16="http://schemas.microsoft.com/office/drawing/2014/main" id="{B6854CE7-4F8C-419E-8F6F-3F97BF7CC92D}"/>
              </a:ext>
            </a:extLst>
          </p:cNvPr>
          <p:cNvSpPr>
            <a:spLocks noGrp="1"/>
          </p:cNvSpPr>
          <p:nvPr>
            <p:ph idx="1"/>
          </p:nvPr>
        </p:nvSpPr>
        <p:spPr>
          <a:xfrm>
            <a:off x="8156351" y="2121408"/>
            <a:ext cx="3544034" cy="4050792"/>
          </a:xfrm>
        </p:spPr>
        <p:txBody>
          <a:bodyPr>
            <a:normAutofit/>
          </a:bodyPr>
          <a:lstStyle/>
          <a:p>
            <a:r>
              <a:rPr lang="en-US" sz="1600" dirty="0" err="1">
                <a:latin typeface="Times New Roman" panose="02020603050405020304" pitchFamily="18" charset="0"/>
                <a:cs typeface="Times New Roman" panose="02020603050405020304" pitchFamily="18" charset="0"/>
              </a:rPr>
              <a:t>Ardruino</a:t>
            </a:r>
            <a:r>
              <a:rPr lang="en-US" sz="1600" dirty="0">
                <a:latin typeface="Times New Roman" panose="02020603050405020304" pitchFamily="18" charset="0"/>
                <a:cs typeface="Times New Roman" panose="02020603050405020304" pitchFamily="18" charset="0"/>
              </a:rPr>
              <a:t> Uno R3</a:t>
            </a:r>
          </a:p>
          <a:p>
            <a:r>
              <a:rPr lang="en-US" sz="1600" dirty="0" err="1">
                <a:latin typeface="Times New Roman" panose="02020603050405020304" pitchFamily="18" charset="0"/>
                <a:cs typeface="Times New Roman" panose="02020603050405020304" pitchFamily="18" charset="0"/>
              </a:rPr>
              <a:t>Thông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số</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kỹ</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thuật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ATmega328 </a:t>
            </a:r>
            <a:r>
              <a:rPr lang="en-US" sz="1600" dirty="0" err="1">
                <a:latin typeface="Times New Roman" panose="02020603050405020304" pitchFamily="18" charset="0"/>
                <a:cs typeface="Times New Roman" panose="02020603050405020304" pitchFamily="18" charset="0"/>
              </a:rPr>
              <a:t>là</a:t>
            </a:r>
            <a:r>
              <a:rPr lang="en-US" sz="1600" dirty="0">
                <a:latin typeface="Times New Roman" panose="02020603050405020304" pitchFamily="18" charset="0"/>
                <a:cs typeface="Times New Roman" panose="02020603050405020304" pitchFamily="18" charset="0"/>
              </a:rPr>
              <a:t> vi </a:t>
            </a:r>
            <a:r>
              <a:rPr lang="en-US" sz="1600" dirty="0" err="1">
                <a:latin typeface="Times New Roman" panose="02020603050405020304" pitchFamily="18" charset="0"/>
                <a:cs typeface="Times New Roman" panose="02020603050405020304" pitchFamily="18" charset="0"/>
              </a:rPr>
              <a:t>điều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khiển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thuộc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dòng</a:t>
            </a:r>
            <a:r>
              <a:rPr lang="en-US" sz="1600" dirty="0">
                <a:latin typeface="Times New Roman" panose="02020603050405020304" pitchFamily="18" charset="0"/>
                <a:cs typeface="Times New Roman" panose="02020603050405020304" pitchFamily="18" charset="0"/>
              </a:rPr>
              <a:t> VĐK 8bits</a:t>
            </a: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6" name="Picture 5">
            <a:extLst>
              <a:ext uri="{FF2B5EF4-FFF2-40B4-BE49-F238E27FC236}">
                <a16:creationId xmlns:a16="http://schemas.microsoft.com/office/drawing/2014/main" id="{3F26CD63-C603-4751-BC47-128C0A10B4DB}"/>
              </a:ext>
            </a:extLst>
          </p:cNvPr>
          <p:cNvPicPr>
            <a:picLocks noChangeAspect="1"/>
          </p:cNvPicPr>
          <p:nvPr/>
        </p:nvPicPr>
        <p:blipFill>
          <a:blip r:embed="rId6"/>
          <a:stretch>
            <a:fillRect/>
          </a:stretch>
        </p:blipFill>
        <p:spPr>
          <a:xfrm>
            <a:off x="247269" y="1543050"/>
            <a:ext cx="7340011" cy="4491036"/>
          </a:xfrm>
          <a:prstGeom prst="rect">
            <a:avLst/>
          </a:prstGeom>
        </p:spPr>
      </p:pic>
    </p:spTree>
    <p:extLst>
      <p:ext uri="{BB962C8B-B14F-4D97-AF65-F5344CB8AC3E}">
        <p14:creationId xmlns:p14="http://schemas.microsoft.com/office/powerpoint/2010/main" val="464587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94A923-7170-4ABE-904D-97CF610B8DF3}"/>
              </a:ext>
            </a:extLst>
          </p:cNvPr>
          <p:cNvSpPr>
            <a:spLocks noGrp="1"/>
          </p:cNvSpPr>
          <p:nvPr>
            <p:ph type="title"/>
          </p:nvPr>
        </p:nvSpPr>
        <p:spPr>
          <a:xfrm>
            <a:off x="8156350" y="484632"/>
            <a:ext cx="3544035" cy="1609344"/>
          </a:xfrm>
          <a:ln>
            <a:noFill/>
          </a:ln>
        </p:spPr>
        <p:txBody>
          <a:bodyPr>
            <a:normAutofit/>
          </a:bodyPr>
          <a:lstStyle/>
          <a:p>
            <a:r>
              <a:rPr lang="en-US" sz="2700">
                <a:latin typeface="Times New Roman" panose="02020603050405020304" pitchFamily="18" charset="0"/>
                <a:cs typeface="Times New Roman" panose="02020603050405020304" pitchFamily="18" charset="0"/>
              </a:rPr>
              <a:t>Nhưng board mạch phổ biến của Arduino trên thị trường</a:t>
            </a:r>
          </a:p>
        </p:txBody>
      </p:sp>
      <p:sp>
        <p:nvSpPr>
          <p:cNvPr id="3" name="Content Placeholder 2">
            <a:extLst>
              <a:ext uri="{FF2B5EF4-FFF2-40B4-BE49-F238E27FC236}">
                <a16:creationId xmlns:a16="http://schemas.microsoft.com/office/drawing/2014/main" id="{B6854CE7-4F8C-419E-8F6F-3F97BF7CC92D}"/>
              </a:ext>
            </a:extLst>
          </p:cNvPr>
          <p:cNvSpPr>
            <a:spLocks noGrp="1"/>
          </p:cNvSpPr>
          <p:nvPr>
            <p:ph idx="1"/>
          </p:nvPr>
        </p:nvSpPr>
        <p:spPr>
          <a:xfrm>
            <a:off x="8156351" y="2121408"/>
            <a:ext cx="3544034" cy="4050792"/>
          </a:xfrm>
        </p:spPr>
        <p:txBody>
          <a:bodyPr>
            <a:normAutofit/>
          </a:bodyPr>
          <a:lstStyle/>
          <a:p>
            <a:r>
              <a:rPr lang="en-US" sz="1600" dirty="0" err="1">
                <a:latin typeface="Times New Roman" panose="02020603050405020304" pitchFamily="18" charset="0"/>
                <a:cs typeface="Times New Roman" panose="02020603050405020304" pitchFamily="18" charset="0"/>
              </a:rPr>
              <a:t>Ardruino</a:t>
            </a:r>
            <a:r>
              <a:rPr lang="en-US" sz="1600" dirty="0">
                <a:latin typeface="Times New Roman" panose="02020603050405020304" pitchFamily="18" charset="0"/>
                <a:cs typeface="Times New Roman" panose="02020603050405020304" pitchFamily="18" charset="0"/>
              </a:rPr>
              <a:t> Uno R3</a:t>
            </a:r>
          </a:p>
          <a:p>
            <a:r>
              <a:rPr lang="en-US" sz="1600" dirty="0" err="1">
                <a:latin typeface="Times New Roman" panose="02020603050405020304" pitchFamily="18" charset="0"/>
                <a:cs typeface="Times New Roman" panose="02020603050405020304" pitchFamily="18" charset="0"/>
              </a:rPr>
              <a:t>Thông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số</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kỹ</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thuật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Uno R3</a:t>
            </a: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5" name="Picture 4">
            <a:extLst>
              <a:ext uri="{FF2B5EF4-FFF2-40B4-BE49-F238E27FC236}">
                <a16:creationId xmlns:a16="http://schemas.microsoft.com/office/drawing/2014/main" id="{64B38676-78E2-4C7F-8060-5CE27B3D2E1B}"/>
              </a:ext>
            </a:extLst>
          </p:cNvPr>
          <p:cNvPicPr>
            <a:picLocks noChangeAspect="1"/>
          </p:cNvPicPr>
          <p:nvPr/>
        </p:nvPicPr>
        <p:blipFill>
          <a:blip r:embed="rId6"/>
          <a:stretch>
            <a:fillRect/>
          </a:stretch>
        </p:blipFill>
        <p:spPr>
          <a:xfrm>
            <a:off x="135162" y="67006"/>
            <a:ext cx="7800975" cy="6391275"/>
          </a:xfrm>
          <a:prstGeom prst="rect">
            <a:avLst/>
          </a:prstGeom>
        </p:spPr>
      </p:pic>
    </p:spTree>
    <p:extLst>
      <p:ext uri="{BB962C8B-B14F-4D97-AF65-F5344CB8AC3E}">
        <p14:creationId xmlns:p14="http://schemas.microsoft.com/office/powerpoint/2010/main" val="2589995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94A923-7170-4ABE-904D-97CF610B8DF3}"/>
              </a:ext>
            </a:extLst>
          </p:cNvPr>
          <p:cNvSpPr>
            <a:spLocks noGrp="1"/>
          </p:cNvSpPr>
          <p:nvPr>
            <p:ph type="title"/>
          </p:nvPr>
        </p:nvSpPr>
        <p:spPr>
          <a:xfrm>
            <a:off x="8156350" y="484632"/>
            <a:ext cx="3544035" cy="1609344"/>
          </a:xfrm>
          <a:ln>
            <a:noFill/>
          </a:ln>
        </p:spPr>
        <p:txBody>
          <a:bodyPr>
            <a:normAutofit/>
          </a:bodyPr>
          <a:lstStyle/>
          <a:p>
            <a:r>
              <a:rPr lang="en-US" sz="2700">
                <a:latin typeface="Times New Roman" panose="02020603050405020304" pitchFamily="18" charset="0"/>
                <a:cs typeface="Times New Roman" panose="02020603050405020304" pitchFamily="18" charset="0"/>
              </a:rPr>
              <a:t>Nhưng board mạch phổ biến của Arduino trên thị trường</a:t>
            </a:r>
          </a:p>
        </p:txBody>
      </p:sp>
      <p:sp>
        <p:nvSpPr>
          <p:cNvPr id="3" name="Content Placeholder 2">
            <a:extLst>
              <a:ext uri="{FF2B5EF4-FFF2-40B4-BE49-F238E27FC236}">
                <a16:creationId xmlns:a16="http://schemas.microsoft.com/office/drawing/2014/main" id="{B6854CE7-4F8C-419E-8F6F-3F97BF7CC92D}"/>
              </a:ext>
            </a:extLst>
          </p:cNvPr>
          <p:cNvSpPr>
            <a:spLocks noGrp="1"/>
          </p:cNvSpPr>
          <p:nvPr>
            <p:ph idx="1"/>
          </p:nvPr>
        </p:nvSpPr>
        <p:spPr>
          <a:xfrm>
            <a:off x="8156351" y="2121408"/>
            <a:ext cx="3544034" cy="4050792"/>
          </a:xfrm>
        </p:spPr>
        <p:txBody>
          <a:bodyPr>
            <a:normAutofit/>
          </a:bodyPr>
          <a:lstStyle/>
          <a:p>
            <a:r>
              <a:rPr lang="en-US" sz="1600" dirty="0" err="1">
                <a:latin typeface="Times New Roman" panose="02020603050405020304" pitchFamily="18" charset="0"/>
                <a:cs typeface="Times New Roman" panose="02020603050405020304" pitchFamily="18" charset="0"/>
              </a:rPr>
              <a:t>Ardruino</a:t>
            </a:r>
            <a:r>
              <a:rPr lang="en-US" sz="1600" dirty="0">
                <a:latin typeface="Times New Roman" panose="02020603050405020304" pitchFamily="18" charset="0"/>
                <a:cs typeface="Times New Roman" panose="02020603050405020304" pitchFamily="18" charset="0"/>
              </a:rPr>
              <a:t> Nano</a:t>
            </a:r>
          </a:p>
          <a:p>
            <a:r>
              <a:rPr lang="en-US" sz="1200" dirty="0" err="1">
                <a:latin typeface="Times New Roman" panose="02020603050405020304" pitchFamily="18" charset="0"/>
                <a:cs typeface="Times New Roman" panose="02020603050405020304" pitchFamily="18" charset="0"/>
              </a:rPr>
              <a:t>Giá</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thành</a:t>
            </a:r>
            <a:r>
              <a:rPr lang="en-US" sz="1200" dirty="0">
                <a:latin typeface="Times New Roman" panose="02020603050405020304" pitchFamily="18" charset="0"/>
                <a:cs typeface="Times New Roman" panose="02020603050405020304" pitchFamily="18" charset="0"/>
              </a:rPr>
              <a:t>:~20.000đ</a:t>
            </a:r>
          </a:p>
          <a:p>
            <a:r>
              <a:rPr lang="en-US" sz="1200" dirty="0" err="1">
                <a:latin typeface="Times New Roman" panose="02020603050405020304" pitchFamily="18" charset="0"/>
                <a:cs typeface="Times New Roman" panose="02020603050405020304" pitchFamily="18" charset="0"/>
              </a:rPr>
              <a:t>Sử</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dụng</a:t>
            </a:r>
            <a:r>
              <a:rPr lang="en-US" sz="1200" dirty="0">
                <a:latin typeface="Times New Roman" panose="02020603050405020304" pitchFamily="18" charset="0"/>
                <a:cs typeface="Times New Roman" panose="02020603050405020304" pitchFamily="18" charset="0"/>
              </a:rPr>
              <a:t> VĐK: ATmega328 </a:t>
            </a:r>
            <a:r>
              <a:rPr lang="en-US" sz="1200" dirty="0" err="1">
                <a:latin typeface="Times New Roman" panose="02020603050405020304" pitchFamily="18" charset="0"/>
                <a:cs typeface="Times New Roman" panose="02020603050405020304" pitchFamily="18" charset="0"/>
              </a:rPr>
              <a:t>hoặc</a:t>
            </a:r>
            <a:r>
              <a:rPr lang="en-US" sz="1200" dirty="0">
                <a:latin typeface="Times New Roman" panose="02020603050405020304" pitchFamily="18" charset="0"/>
                <a:cs typeface="Times New Roman" panose="02020603050405020304" pitchFamily="18" charset="0"/>
              </a:rPr>
              <a:t> ATmega168 </a:t>
            </a:r>
            <a:r>
              <a:rPr lang="en-US" sz="1200" dirty="0" err="1">
                <a:latin typeface="Times New Roman" panose="02020603050405020304" pitchFamily="18" charset="0"/>
                <a:cs typeface="Times New Roman" panose="02020603050405020304" pitchFamily="18" charset="0"/>
              </a:rPr>
              <a:t>của</a:t>
            </a:r>
            <a:r>
              <a:rPr lang="en-US" sz="1200" dirty="0">
                <a:latin typeface="Times New Roman" panose="02020603050405020304" pitchFamily="18" charset="0"/>
                <a:cs typeface="Times New Roman" panose="02020603050405020304" pitchFamily="18" charset="0"/>
              </a:rPr>
              <a:t> Atmel</a:t>
            </a:r>
          </a:p>
          <a:p>
            <a:r>
              <a:rPr lang="en-US" sz="1200" dirty="0" err="1">
                <a:latin typeface="Times New Roman" panose="02020603050405020304" pitchFamily="18" charset="0"/>
                <a:cs typeface="Times New Roman" panose="02020603050405020304" pitchFamily="18" charset="0"/>
              </a:rPr>
              <a:t>Lập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trình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thông</a:t>
            </a:r>
            <a:r>
              <a:rPr lang="en-US" sz="1200" dirty="0">
                <a:latin typeface="Times New Roman" panose="02020603050405020304" pitchFamily="18" charset="0"/>
                <a:cs typeface="Times New Roman" panose="02020603050405020304" pitchFamily="18" charset="0"/>
              </a:rPr>
              <a:t> qua </a:t>
            </a:r>
            <a:r>
              <a:rPr lang="en-US" sz="1200" dirty="0" err="1">
                <a:latin typeface="Times New Roman" panose="02020603050405020304" pitchFamily="18" charset="0"/>
                <a:cs typeface="Times New Roman" panose="02020603050405020304" pitchFamily="18" charset="0"/>
              </a:rPr>
              <a:t>giao</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cổng</a:t>
            </a:r>
            <a:r>
              <a:rPr lang="en-US" sz="1200" dirty="0">
                <a:latin typeface="Times New Roman" panose="02020603050405020304" pitchFamily="18" charset="0"/>
                <a:cs typeface="Times New Roman" panose="02020603050405020304" pitchFamily="18" charset="0"/>
              </a:rPr>
              <a:t> Mini USB</a:t>
            </a:r>
          </a:p>
          <a:p>
            <a:r>
              <a:rPr lang="en-US" sz="1200" dirty="0">
                <a:latin typeface="Times New Roman" panose="02020603050405020304" pitchFamily="18" charset="0"/>
                <a:cs typeface="Times New Roman" panose="02020603050405020304" pitchFamily="18" charset="0"/>
              </a:rPr>
              <a:t>Header </a:t>
            </a:r>
            <a:r>
              <a:rPr lang="en-US" sz="1200" dirty="0" err="1">
                <a:latin typeface="Times New Roman" panose="02020603050405020304" pitchFamily="18" charset="0"/>
                <a:cs typeface="Times New Roman" panose="02020603050405020304" pitchFamily="18" charset="0"/>
              </a:rPr>
              <a:t>cho</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các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chân</a:t>
            </a:r>
            <a:r>
              <a:rPr lang="en-US" sz="1200" dirty="0">
                <a:latin typeface="Times New Roman" panose="02020603050405020304" pitchFamily="18" charset="0"/>
                <a:cs typeface="Times New Roman" panose="02020603050405020304" pitchFamily="18" charset="0"/>
              </a:rPr>
              <a:t> GPIO – </a:t>
            </a:r>
            <a:r>
              <a:rPr lang="en-US" sz="1200" dirty="0" err="1">
                <a:latin typeface="Times New Roman" panose="02020603050405020304" pitchFamily="18" charset="0"/>
                <a:cs typeface="Times New Roman" panose="02020603050405020304" pitchFamily="18" charset="0"/>
              </a:rPr>
              <a:t>Có</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bổ</a:t>
            </a:r>
            <a:r>
              <a:rPr lang="en-US" sz="1200" dirty="0">
                <a:latin typeface="Times New Roman" panose="02020603050405020304" pitchFamily="18" charset="0"/>
                <a:cs typeface="Times New Roman" panose="02020603050405020304" pitchFamily="18" charset="0"/>
              </a:rPr>
              <a:t> sung </a:t>
            </a:r>
            <a:r>
              <a:rPr lang="en-US" sz="1200" dirty="0" err="1">
                <a:latin typeface="Times New Roman" panose="02020603050405020304" pitchFamily="18" charset="0"/>
                <a:cs typeface="Times New Roman" panose="02020603050405020304" pitchFamily="18" charset="0"/>
              </a:rPr>
              <a:t>thêm</a:t>
            </a:r>
            <a:r>
              <a:rPr lang="en-US" sz="1200" dirty="0">
                <a:latin typeface="Times New Roman" panose="02020603050405020304" pitchFamily="18" charset="0"/>
                <a:cs typeface="Times New Roman" panose="02020603050405020304" pitchFamily="18" charset="0"/>
              </a:rPr>
              <a:t> 2 </a:t>
            </a:r>
            <a:r>
              <a:rPr lang="en-US" sz="1200" dirty="0" err="1">
                <a:latin typeface="Times New Roman" panose="02020603050405020304" pitchFamily="18" charset="0"/>
                <a:cs typeface="Times New Roman" panose="02020603050405020304" pitchFamily="18" charset="0"/>
              </a:rPr>
              <a:t>chân</a:t>
            </a:r>
            <a:r>
              <a:rPr lang="en-US" sz="1200" dirty="0">
                <a:latin typeface="Times New Roman" panose="02020603050405020304" pitchFamily="18" charset="0"/>
                <a:cs typeface="Times New Roman" panose="02020603050405020304" pitchFamily="18" charset="0"/>
              </a:rPr>
              <a:t> Analog</a:t>
            </a:r>
          </a:p>
          <a:p>
            <a:r>
              <a:rPr lang="en-US" sz="1200" dirty="0" err="1">
                <a:latin typeface="Times New Roman" panose="02020603050405020304" pitchFamily="18" charset="0"/>
                <a:cs typeface="Times New Roman" panose="02020603050405020304" pitchFamily="18" charset="0"/>
              </a:rPr>
              <a:t>Không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có</a:t>
            </a:r>
            <a:r>
              <a:rPr lang="en-US" sz="1200" dirty="0">
                <a:latin typeface="Times New Roman" panose="02020603050405020304" pitchFamily="18" charset="0"/>
                <a:cs typeface="Times New Roman" panose="02020603050405020304" pitchFamily="18" charset="0"/>
              </a:rPr>
              <a:t> jack </a:t>
            </a:r>
            <a:r>
              <a:rPr lang="en-US" sz="1200" dirty="0" err="1">
                <a:latin typeface="Times New Roman" panose="02020603050405020304" pitchFamily="18" charset="0"/>
                <a:cs typeface="Times New Roman" panose="02020603050405020304" pitchFamily="18" charset="0"/>
              </a:rPr>
              <a:t>nguồn</a:t>
            </a:r>
            <a:r>
              <a:rPr lang="en-US" sz="1200" dirty="0">
                <a:latin typeface="Times New Roman" panose="02020603050405020304" pitchFamily="18" charset="0"/>
                <a:cs typeface="Times New Roman" panose="02020603050405020304" pitchFamily="18" charset="0"/>
              </a:rPr>
              <a:t> DC</a:t>
            </a:r>
            <a:br>
              <a:rPr lang="vi-VN" sz="1200" dirty="0">
                <a:latin typeface="Times New Roman" panose="02020603050405020304" pitchFamily="18" charset="0"/>
                <a:cs typeface="Times New Roman" panose="02020603050405020304" pitchFamily="18" charset="0"/>
              </a:rPr>
            </a:br>
            <a:endParaRPr lang="en-US" sz="12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6" name="Picture 5">
            <a:extLst>
              <a:ext uri="{FF2B5EF4-FFF2-40B4-BE49-F238E27FC236}">
                <a16:creationId xmlns:a16="http://schemas.microsoft.com/office/drawing/2014/main" id="{EF6A286E-2033-4699-8309-67F1EB74B7D4}"/>
              </a:ext>
            </a:extLst>
          </p:cNvPr>
          <p:cNvPicPr>
            <a:picLocks noChangeAspect="1"/>
          </p:cNvPicPr>
          <p:nvPr/>
        </p:nvPicPr>
        <p:blipFill>
          <a:blip r:embed="rId6"/>
          <a:stretch>
            <a:fillRect/>
          </a:stretch>
        </p:blipFill>
        <p:spPr>
          <a:xfrm>
            <a:off x="122964" y="582739"/>
            <a:ext cx="7553325" cy="5381625"/>
          </a:xfrm>
          <a:prstGeom prst="rect">
            <a:avLst/>
          </a:prstGeom>
        </p:spPr>
      </p:pic>
    </p:spTree>
    <p:extLst>
      <p:ext uri="{BB962C8B-B14F-4D97-AF65-F5344CB8AC3E}">
        <p14:creationId xmlns:p14="http://schemas.microsoft.com/office/powerpoint/2010/main" val="4032721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94A923-7170-4ABE-904D-97CF610B8DF3}"/>
              </a:ext>
            </a:extLst>
          </p:cNvPr>
          <p:cNvSpPr>
            <a:spLocks noGrp="1"/>
          </p:cNvSpPr>
          <p:nvPr>
            <p:ph type="title"/>
          </p:nvPr>
        </p:nvSpPr>
        <p:spPr>
          <a:xfrm>
            <a:off x="8156350" y="484632"/>
            <a:ext cx="3544035" cy="1609344"/>
          </a:xfrm>
          <a:ln>
            <a:noFill/>
          </a:ln>
        </p:spPr>
        <p:txBody>
          <a:bodyPr>
            <a:normAutofit/>
          </a:bodyPr>
          <a:lstStyle/>
          <a:p>
            <a:r>
              <a:rPr lang="en-US" sz="2700">
                <a:latin typeface="Times New Roman" panose="02020603050405020304" pitchFamily="18" charset="0"/>
                <a:cs typeface="Times New Roman" panose="02020603050405020304" pitchFamily="18" charset="0"/>
              </a:rPr>
              <a:t>Nhưng board mạch phổ biến của Arduino trên thị trường</a:t>
            </a:r>
          </a:p>
        </p:txBody>
      </p:sp>
      <p:sp>
        <p:nvSpPr>
          <p:cNvPr id="3" name="Content Placeholder 2">
            <a:extLst>
              <a:ext uri="{FF2B5EF4-FFF2-40B4-BE49-F238E27FC236}">
                <a16:creationId xmlns:a16="http://schemas.microsoft.com/office/drawing/2014/main" id="{B6854CE7-4F8C-419E-8F6F-3F97BF7CC92D}"/>
              </a:ext>
            </a:extLst>
          </p:cNvPr>
          <p:cNvSpPr>
            <a:spLocks noGrp="1"/>
          </p:cNvSpPr>
          <p:nvPr>
            <p:ph idx="1"/>
          </p:nvPr>
        </p:nvSpPr>
        <p:spPr>
          <a:xfrm>
            <a:off x="8156351" y="2121408"/>
            <a:ext cx="3544034" cy="4050792"/>
          </a:xfrm>
        </p:spPr>
        <p:txBody>
          <a:bodyPr>
            <a:normAutofit/>
          </a:bodyPr>
          <a:lstStyle/>
          <a:p>
            <a:r>
              <a:rPr lang="en-US" sz="1600" dirty="0" err="1">
                <a:latin typeface="Times New Roman" panose="02020603050405020304" pitchFamily="18" charset="0"/>
                <a:cs typeface="Times New Roman" panose="02020603050405020304" pitchFamily="18" charset="0"/>
              </a:rPr>
              <a:t>Ardruino</a:t>
            </a:r>
            <a:r>
              <a:rPr lang="en-US" sz="1600" dirty="0">
                <a:latin typeface="Times New Roman" panose="02020603050405020304" pitchFamily="18" charset="0"/>
                <a:cs typeface="Times New Roman" panose="02020603050405020304" pitchFamily="18" charset="0"/>
              </a:rPr>
              <a:t> Leonardo</a:t>
            </a:r>
          </a:p>
          <a:p>
            <a:r>
              <a:rPr lang="en-US" sz="1200" dirty="0" err="1">
                <a:latin typeface="Times New Roman" panose="02020603050405020304" pitchFamily="18" charset="0"/>
                <a:cs typeface="Times New Roman" panose="02020603050405020304" pitchFamily="18" charset="0"/>
              </a:rPr>
              <a:t>Giá</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thành</a:t>
            </a:r>
            <a:r>
              <a:rPr lang="en-US" sz="1200" dirty="0">
                <a:latin typeface="Times New Roman" panose="02020603050405020304" pitchFamily="18" charset="0"/>
                <a:cs typeface="Times New Roman" panose="02020603050405020304" pitchFamily="18" charset="0"/>
              </a:rPr>
              <a:t>:~200.000đ</a:t>
            </a:r>
          </a:p>
          <a:p>
            <a:r>
              <a:rPr lang="en-US" sz="1200" dirty="0" err="1">
                <a:latin typeface="Times New Roman" panose="02020603050405020304" pitchFamily="18" charset="0"/>
                <a:cs typeface="Times New Roman" panose="02020603050405020304" pitchFamily="18" charset="0"/>
              </a:rPr>
              <a:t>Sử</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dụng</a:t>
            </a:r>
            <a:r>
              <a:rPr lang="en-US" sz="1200" dirty="0">
                <a:latin typeface="Times New Roman" panose="02020603050405020304" pitchFamily="18" charset="0"/>
                <a:cs typeface="Times New Roman" panose="02020603050405020304" pitchFamily="18" charset="0"/>
              </a:rPr>
              <a:t> VĐK: ATmega32u4 </a:t>
            </a:r>
            <a:r>
              <a:rPr lang="en-US" sz="1200" dirty="0" err="1">
                <a:latin typeface="Times New Roman" panose="02020603050405020304" pitchFamily="18" charset="0"/>
                <a:cs typeface="Times New Roman" panose="02020603050405020304" pitchFamily="18" charset="0"/>
              </a:rPr>
              <a:t>của</a:t>
            </a:r>
            <a:r>
              <a:rPr lang="en-US" sz="1200" dirty="0">
                <a:latin typeface="Times New Roman" panose="02020603050405020304" pitchFamily="18" charset="0"/>
                <a:cs typeface="Times New Roman" panose="02020603050405020304" pitchFamily="18" charset="0"/>
              </a:rPr>
              <a:t> Atmel</a:t>
            </a:r>
          </a:p>
          <a:p>
            <a:r>
              <a:rPr lang="en-US" sz="1200" dirty="0" err="1">
                <a:latin typeface="Times New Roman" panose="02020603050405020304" pitchFamily="18" charset="0"/>
                <a:cs typeface="Times New Roman" panose="02020603050405020304" pitchFamily="18" charset="0"/>
              </a:rPr>
              <a:t>Bên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trong</a:t>
            </a:r>
            <a:r>
              <a:rPr lang="en-US" sz="1200" dirty="0">
                <a:latin typeface="Times New Roman" panose="02020603050405020304" pitchFamily="18" charset="0"/>
                <a:cs typeface="Times New Roman" panose="02020603050405020304" pitchFamily="18" charset="0"/>
              </a:rPr>
              <a:t> chip ATmega32u4 </a:t>
            </a:r>
            <a:r>
              <a:rPr lang="en-US" sz="1200" dirty="0" err="1">
                <a:latin typeface="Times New Roman" panose="02020603050405020304" pitchFamily="18" charset="0"/>
                <a:cs typeface="Times New Roman" panose="02020603050405020304" pitchFamily="18" charset="0"/>
              </a:rPr>
              <a:t>được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tích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hợp</a:t>
            </a:r>
            <a:r>
              <a:rPr lang="en-US" sz="1200" dirty="0">
                <a:latin typeface="Times New Roman" panose="02020603050405020304" pitchFamily="18" charset="0"/>
                <a:cs typeface="Times New Roman" panose="02020603050405020304" pitchFamily="18" charset="0"/>
              </a:rPr>
              <a:t> 1 chip </a:t>
            </a:r>
            <a:r>
              <a:rPr lang="en-US" sz="1200" dirty="0" err="1">
                <a:latin typeface="Times New Roman" panose="02020603050405020304" pitchFamily="18" charset="0"/>
                <a:cs typeface="Times New Roman" panose="02020603050405020304" pitchFamily="18" charset="0"/>
              </a:rPr>
              <a:t>usb</a:t>
            </a:r>
            <a:r>
              <a:rPr lang="en-US" sz="1200" dirty="0">
                <a:latin typeface="Times New Roman" panose="02020603050405020304" pitchFamily="18" charset="0"/>
                <a:cs typeface="Times New Roman" panose="02020603050405020304" pitchFamily="18" charset="0"/>
              </a:rPr>
              <a:t> to serial </a:t>
            </a:r>
            <a:r>
              <a:rPr lang="en-US" sz="1200" dirty="0" err="1">
                <a:latin typeface="Times New Roman" panose="02020603050405020304" pitchFamily="18" charset="0"/>
                <a:cs typeface="Times New Roman" panose="02020603050405020304" pitchFamily="18" charset="0"/>
              </a:rPr>
              <a:t>thay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vì</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phải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dùng</a:t>
            </a:r>
            <a:r>
              <a:rPr lang="en-US" sz="1200" dirty="0">
                <a:latin typeface="Times New Roman" panose="02020603050405020304" pitchFamily="18" charset="0"/>
                <a:cs typeface="Times New Roman" panose="02020603050405020304" pitchFamily="18" charset="0"/>
              </a:rPr>
              <a:t> 2 MCU </a:t>
            </a:r>
            <a:r>
              <a:rPr lang="en-US" sz="1200" dirty="0" err="1">
                <a:latin typeface="Times New Roman" panose="02020603050405020304" pitchFamily="18" charset="0"/>
                <a:cs typeface="Times New Roman" panose="02020603050405020304" pitchFamily="18" charset="0"/>
              </a:rPr>
              <a:t>trên</a:t>
            </a:r>
            <a:r>
              <a:rPr lang="en-US" sz="1200" dirty="0">
                <a:latin typeface="Times New Roman" panose="02020603050405020304" pitchFamily="18" charset="0"/>
                <a:cs typeface="Times New Roman" panose="02020603050405020304" pitchFamily="18" charset="0"/>
              </a:rPr>
              <a:t> board</a:t>
            </a:r>
          </a:p>
          <a:p>
            <a:r>
              <a:rPr lang="en-US" sz="1200" dirty="0" err="1">
                <a:latin typeface="Times New Roman" panose="02020603050405020304" pitchFamily="18" charset="0"/>
                <a:cs typeface="Times New Roman" panose="02020603050405020304" pitchFamily="18" charset="0"/>
              </a:rPr>
              <a:t>Có</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thể</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giả</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lập</a:t>
            </a:r>
            <a:r>
              <a:rPr lang="en-US" sz="1200" dirty="0">
                <a:latin typeface="Times New Roman" panose="02020603050405020304" pitchFamily="18" charset="0"/>
                <a:cs typeface="Times New Roman" panose="02020603050405020304" pitchFamily="18" charset="0"/>
              </a:rPr>
              <a:t> board Leonardo </a:t>
            </a:r>
            <a:r>
              <a:rPr lang="en-US" sz="1200" dirty="0" err="1">
                <a:latin typeface="Times New Roman" panose="02020603050405020304" pitchFamily="18" charset="0"/>
                <a:cs typeface="Times New Roman" panose="02020603050405020304" pitchFamily="18" charset="0"/>
              </a:rPr>
              <a:t>như</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chuột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bàn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phím</a:t>
            </a:r>
            <a:br>
              <a:rPr lang="vi-VN" sz="1200" dirty="0">
                <a:latin typeface="Times New Roman" panose="02020603050405020304" pitchFamily="18" charset="0"/>
                <a:cs typeface="Times New Roman" panose="02020603050405020304" pitchFamily="18" charset="0"/>
              </a:rPr>
            </a:b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thay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vì</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phải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dùng</a:t>
            </a:r>
            <a:r>
              <a:rPr lang="en-US" sz="1200" dirty="0">
                <a:latin typeface="Times New Roman" panose="02020603050405020304" pitchFamily="18" charset="0"/>
                <a:cs typeface="Times New Roman" panose="02020603050405020304" pitchFamily="18" charset="0"/>
              </a:rPr>
              <a:t> 1 </a:t>
            </a:r>
            <a:r>
              <a:rPr lang="en-US" sz="1200" dirty="0" err="1">
                <a:latin typeface="Times New Roman" panose="02020603050405020304" pitchFamily="18" charset="0"/>
                <a:cs typeface="Times New Roman" panose="02020603050405020304" pitchFamily="18" charset="0"/>
              </a:rPr>
              <a:t>thiết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bị</a:t>
            </a:r>
            <a:r>
              <a:rPr lang="en-US" sz="1200" dirty="0">
                <a:latin typeface="Times New Roman" panose="02020603050405020304" pitchFamily="18" charset="0"/>
                <a:cs typeface="Times New Roman" panose="02020603050405020304" pitchFamily="18" charset="0"/>
              </a:rPr>
              <a:t> serial </a:t>
            </a:r>
            <a:r>
              <a:rPr lang="en-US" sz="1200" dirty="0" err="1">
                <a:latin typeface="Times New Roman" panose="02020603050405020304" pitchFamily="18" charset="0"/>
                <a:cs typeface="Times New Roman" panose="02020603050405020304" pitchFamily="18" charset="0"/>
              </a:rPr>
              <a:t>khác</a:t>
            </a:r>
            <a:r>
              <a:rPr lang="en-US" sz="1200" dirty="0">
                <a:latin typeface="Times New Roman" panose="02020603050405020304" pitchFamily="18" charset="0"/>
                <a:cs typeface="Times New Roman" panose="02020603050405020304" pitchFamily="18" charset="0"/>
              </a:rPr>
              <a:t>.</a:t>
            </a:r>
          </a:p>
          <a:p>
            <a:r>
              <a:rPr lang="en-US" sz="1200" dirty="0">
                <a:latin typeface="Times New Roman" panose="02020603050405020304" pitchFamily="18" charset="0"/>
                <a:cs typeface="Times New Roman" panose="02020603050405020304" pitchFamily="18" charset="0"/>
              </a:rPr>
              <a:t>20 </a:t>
            </a:r>
            <a:r>
              <a:rPr lang="en-US" sz="1200" dirty="0" err="1">
                <a:latin typeface="Times New Roman" panose="02020603050405020304" pitchFamily="18" charset="0"/>
                <a:cs typeface="Times New Roman" panose="02020603050405020304" pitchFamily="18" charset="0"/>
              </a:rPr>
              <a:t>chân</a:t>
            </a:r>
            <a:r>
              <a:rPr lang="en-US" sz="1200" dirty="0">
                <a:latin typeface="Times New Roman" panose="02020603050405020304" pitchFamily="18" charset="0"/>
                <a:cs typeface="Times New Roman" panose="02020603050405020304" pitchFamily="18" charset="0"/>
              </a:rPr>
              <a:t> digital I/O (7 </a:t>
            </a:r>
            <a:r>
              <a:rPr lang="en-US" sz="1200" dirty="0" err="1">
                <a:latin typeface="Times New Roman" panose="02020603050405020304" pitchFamily="18" charset="0"/>
                <a:cs typeface="Times New Roman" panose="02020603050405020304" pitchFamily="18" charset="0"/>
              </a:rPr>
              <a:t>chân</a:t>
            </a:r>
            <a:r>
              <a:rPr lang="en-US" sz="1200" dirty="0">
                <a:latin typeface="Times New Roman" panose="02020603050405020304" pitchFamily="18" charset="0"/>
                <a:cs typeface="Times New Roman" panose="02020603050405020304" pitchFamily="18" charset="0"/>
              </a:rPr>
              <a:t> PWM)</a:t>
            </a:r>
          </a:p>
          <a:p>
            <a:r>
              <a:rPr lang="en-US" sz="1200" dirty="0">
                <a:latin typeface="Times New Roman" panose="02020603050405020304" pitchFamily="18" charset="0"/>
                <a:cs typeface="Times New Roman" panose="02020603050405020304" pitchFamily="18" charset="0"/>
              </a:rPr>
              <a:t>12 </a:t>
            </a:r>
            <a:r>
              <a:rPr lang="en-US" sz="1200" dirty="0" err="1">
                <a:latin typeface="Times New Roman" panose="02020603050405020304" pitchFamily="18" charset="0"/>
                <a:cs typeface="Times New Roman" panose="02020603050405020304" pitchFamily="18" charset="0"/>
              </a:rPr>
              <a:t>chân</a:t>
            </a:r>
            <a:r>
              <a:rPr lang="en-US" sz="1200" dirty="0">
                <a:latin typeface="Times New Roman" panose="02020603050405020304" pitchFamily="18" charset="0"/>
                <a:cs typeface="Times New Roman" panose="02020603050405020304" pitchFamily="18" charset="0"/>
              </a:rPr>
              <a:t> analog (</a:t>
            </a:r>
            <a:r>
              <a:rPr lang="en-US" sz="1200" dirty="0" err="1">
                <a:latin typeface="Times New Roman" panose="02020603050405020304" pitchFamily="18" charset="0"/>
                <a:cs typeface="Times New Roman" panose="02020603050405020304" pitchFamily="18" charset="0"/>
              </a:rPr>
              <a:t>các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chân</a:t>
            </a:r>
            <a:r>
              <a:rPr lang="en-US" sz="1200" dirty="0">
                <a:latin typeface="Times New Roman" panose="02020603050405020304" pitchFamily="18" charset="0"/>
                <a:cs typeface="Times New Roman" panose="02020603050405020304" pitchFamily="18" charset="0"/>
              </a:rPr>
              <a:t> PWM </a:t>
            </a:r>
            <a:r>
              <a:rPr lang="en-US" sz="1200" dirty="0" err="1">
                <a:latin typeface="Times New Roman" panose="02020603050405020304" pitchFamily="18" charset="0"/>
                <a:cs typeface="Times New Roman" panose="02020603050405020304" pitchFamily="18" charset="0"/>
              </a:rPr>
              <a:t>có</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thể</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dùng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như</a:t>
            </a:r>
            <a:r>
              <a:rPr lang="en-US" sz="1200" dirty="0">
                <a:latin typeface="Times New Roman" panose="02020603050405020304" pitchFamily="18" charset="0"/>
                <a:cs typeface="Times New Roman" panose="02020603050405020304" pitchFamily="18" charset="0"/>
              </a:rPr>
              <a:t> analog)</a:t>
            </a: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5" name="Picture 4">
            <a:extLst>
              <a:ext uri="{FF2B5EF4-FFF2-40B4-BE49-F238E27FC236}">
                <a16:creationId xmlns:a16="http://schemas.microsoft.com/office/drawing/2014/main" id="{42A4623F-7673-4C22-A847-C5838F8B6E8E}"/>
              </a:ext>
            </a:extLst>
          </p:cNvPr>
          <p:cNvPicPr>
            <a:picLocks noChangeAspect="1"/>
          </p:cNvPicPr>
          <p:nvPr/>
        </p:nvPicPr>
        <p:blipFill>
          <a:blip r:embed="rId6"/>
          <a:stretch>
            <a:fillRect/>
          </a:stretch>
        </p:blipFill>
        <p:spPr>
          <a:xfrm>
            <a:off x="914400" y="1276349"/>
            <a:ext cx="5848350" cy="4305300"/>
          </a:xfrm>
          <a:prstGeom prst="rect">
            <a:avLst/>
          </a:prstGeom>
        </p:spPr>
      </p:pic>
    </p:spTree>
    <p:extLst>
      <p:ext uri="{BB962C8B-B14F-4D97-AF65-F5344CB8AC3E}">
        <p14:creationId xmlns:p14="http://schemas.microsoft.com/office/powerpoint/2010/main" val="8385302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875</TotalTime>
  <Words>2813</Words>
  <Application>Microsoft Office PowerPoint</Application>
  <PresentationFormat>Widescreen</PresentationFormat>
  <Paragraphs>269</Paragraphs>
  <Slides>40</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Jura-Regular</vt:lpstr>
      <vt:lpstr>Rockwell</vt:lpstr>
      <vt:lpstr>Rockwell Condensed</vt:lpstr>
      <vt:lpstr>Rockwell Extra Bold</vt:lpstr>
      <vt:lpstr>Segoe UI</vt:lpstr>
      <vt:lpstr>Times New Roman</vt:lpstr>
      <vt:lpstr>Wingdings</vt:lpstr>
      <vt:lpstr>Wood Type</vt:lpstr>
      <vt:lpstr>Arduino-proteus</vt:lpstr>
      <vt:lpstr>Arduino là gì? </vt:lpstr>
      <vt:lpstr>Lịch sử</vt:lpstr>
      <vt:lpstr>Tại sao lại là arduino</vt:lpstr>
      <vt:lpstr>Nhưng board mạch phổ biến của Arduino trên thị trường</vt:lpstr>
      <vt:lpstr>Nhưng board mạch phổ biến của Arduino trên thị trường</vt:lpstr>
      <vt:lpstr>Nhưng board mạch phổ biến của Arduino trên thị trường</vt:lpstr>
      <vt:lpstr>Nhưng board mạch phổ biến của Arduino trên thị trường</vt:lpstr>
      <vt:lpstr>Nhưng board mạch phổ biến của Arduino trên thị trường</vt:lpstr>
      <vt:lpstr>Nhưng board mạch phổ biến của Arduino trên thị trường</vt:lpstr>
      <vt:lpstr>Các loại chân cắm</vt:lpstr>
      <vt:lpstr>Các loại chân cắm</vt:lpstr>
      <vt:lpstr>Các loại chân cắm</vt:lpstr>
      <vt:lpstr>Các loại chân cắm</vt:lpstr>
      <vt:lpstr>Arduino IDE</vt:lpstr>
      <vt:lpstr>Arduino IDE</vt:lpstr>
      <vt:lpstr>Ứng dụng mang lại</vt:lpstr>
      <vt:lpstr>Ứng dụng mang lại</vt:lpstr>
      <vt:lpstr>Ứng dụng mang lại</vt:lpstr>
      <vt:lpstr>Ứng dụng mang lại</vt:lpstr>
      <vt:lpstr>Ứng dụng mang lại</vt:lpstr>
      <vt:lpstr>Một số linh kiện điện tử</vt:lpstr>
      <vt:lpstr>Điện áp, dòng điện, điện trở</vt:lpstr>
      <vt:lpstr>Điện áp, dòng điện, điện trở</vt:lpstr>
      <vt:lpstr>Định luật ohm</vt:lpstr>
      <vt:lpstr>Tụ điện</vt:lpstr>
      <vt:lpstr>Bread board</vt:lpstr>
      <vt:lpstr>Bread board</vt:lpstr>
      <vt:lpstr>Thực hành trên arduino</vt:lpstr>
      <vt:lpstr>Chuẩn bị</vt:lpstr>
      <vt:lpstr>Giới thiệu về arduno IDE</vt:lpstr>
      <vt:lpstr>Serial</vt:lpstr>
      <vt:lpstr>Serial</vt:lpstr>
      <vt:lpstr>Serial</vt:lpstr>
      <vt:lpstr>Serial</vt:lpstr>
      <vt:lpstr>Serial</vt:lpstr>
      <vt:lpstr>Serial</vt:lpstr>
      <vt:lpstr>bt1: gửi 1 ký tự thường xuống arduno, arduno trả về chữ hoa</vt:lpstr>
      <vt:lpstr>bt2: truyền xuống 2 số thực. Thực hiện phép tính +,-,*,/</vt:lpstr>
      <vt:lpstr>Serial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cường nguyễn</dc:creator>
  <cp:lastModifiedBy>cường nguyễn</cp:lastModifiedBy>
  <cp:revision>1</cp:revision>
  <dcterms:created xsi:type="dcterms:W3CDTF">2021-09-04T15:53:29Z</dcterms:created>
  <dcterms:modified xsi:type="dcterms:W3CDTF">2021-09-23T07:01:06Z</dcterms:modified>
</cp:coreProperties>
</file>