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88"/>
  </p:notesMasterIdLst>
  <p:sldIdLst>
    <p:sldId id="256" r:id="rId2"/>
    <p:sldId id="257" r:id="rId3"/>
    <p:sldId id="258" r:id="rId4"/>
    <p:sldId id="260" r:id="rId5"/>
    <p:sldId id="259" r:id="rId6"/>
    <p:sldId id="262" r:id="rId7"/>
    <p:sldId id="263" r:id="rId8"/>
    <p:sldId id="264" r:id="rId9"/>
    <p:sldId id="265" r:id="rId10"/>
    <p:sldId id="266" r:id="rId11"/>
    <p:sldId id="268" r:id="rId12"/>
    <p:sldId id="269" r:id="rId13"/>
    <p:sldId id="270" r:id="rId14"/>
    <p:sldId id="271" r:id="rId15"/>
    <p:sldId id="287" r:id="rId16"/>
    <p:sldId id="272" r:id="rId17"/>
    <p:sldId id="273" r:id="rId18"/>
    <p:sldId id="274" r:id="rId19"/>
    <p:sldId id="275" r:id="rId20"/>
    <p:sldId id="276" r:id="rId21"/>
    <p:sldId id="277" r:id="rId22"/>
    <p:sldId id="279" r:id="rId23"/>
    <p:sldId id="280" r:id="rId24"/>
    <p:sldId id="281" r:id="rId25"/>
    <p:sldId id="278" r:id="rId26"/>
    <p:sldId id="282" r:id="rId27"/>
    <p:sldId id="283" r:id="rId28"/>
    <p:sldId id="284" r:id="rId29"/>
    <p:sldId id="286" r:id="rId30"/>
    <p:sldId id="285" r:id="rId31"/>
    <p:sldId id="288" r:id="rId32"/>
    <p:sldId id="289" r:id="rId33"/>
    <p:sldId id="290" r:id="rId34"/>
    <p:sldId id="291" r:id="rId35"/>
    <p:sldId id="292" r:id="rId36"/>
    <p:sldId id="293" r:id="rId37"/>
    <p:sldId id="294" r:id="rId38"/>
    <p:sldId id="301" r:id="rId39"/>
    <p:sldId id="295" r:id="rId40"/>
    <p:sldId id="302" r:id="rId41"/>
    <p:sldId id="303" r:id="rId42"/>
    <p:sldId id="304" r:id="rId43"/>
    <p:sldId id="296" r:id="rId44"/>
    <p:sldId id="297" r:id="rId45"/>
    <p:sldId id="298" r:id="rId46"/>
    <p:sldId id="299" r:id="rId47"/>
    <p:sldId id="300" r:id="rId48"/>
    <p:sldId id="306" r:id="rId49"/>
    <p:sldId id="307" r:id="rId50"/>
    <p:sldId id="308" r:id="rId51"/>
    <p:sldId id="309" r:id="rId52"/>
    <p:sldId id="305"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4" autoAdjust="0"/>
    <p:restoredTop sz="83028" autoAdjust="0"/>
  </p:normalViewPr>
  <p:slideViewPr>
    <p:cSldViewPr snapToGrid="0">
      <p:cViewPr varScale="1">
        <p:scale>
          <a:sx n="97" d="100"/>
          <a:sy n="97"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ường nguyễn" userId="ca11ea2e2c9e006c" providerId="LiveId" clId="{D2246B2E-0B6F-6E4A-9F36-8DA3929163C8}"/>
    <pc:docChg chg="modSld">
      <pc:chgData name="cường nguyễn" userId="ca11ea2e2c9e006c" providerId="LiveId" clId="{D2246B2E-0B6F-6E4A-9F36-8DA3929163C8}" dt="2022-03-11T08:27:29.116" v="12" actId="20577"/>
      <pc:docMkLst>
        <pc:docMk/>
      </pc:docMkLst>
      <pc:sldChg chg="modSp mod">
        <pc:chgData name="cường nguyễn" userId="ca11ea2e2c9e006c" providerId="LiveId" clId="{D2246B2E-0B6F-6E4A-9F36-8DA3929163C8}" dt="2022-03-11T08:27:29.116" v="12" actId="20577"/>
        <pc:sldMkLst>
          <pc:docMk/>
          <pc:sldMk cId="2558859610" sldId="297"/>
        </pc:sldMkLst>
        <pc:spChg chg="mod">
          <ac:chgData name="cường nguyễn" userId="ca11ea2e2c9e006c" providerId="LiveId" clId="{D2246B2E-0B6F-6E4A-9F36-8DA3929163C8}" dt="2022-03-11T08:27:29.116" v="12" actId="20577"/>
          <ac:spMkLst>
            <pc:docMk/>
            <pc:sldMk cId="2558859610" sldId="297"/>
            <ac:spMk id="3" creationId="{796D39E3-5E62-4A02-B1CF-5F22D92A8BE1}"/>
          </ac:spMkLst>
        </pc:spChg>
      </pc:sldChg>
    </pc:docChg>
  </pc:docChgLst>
  <pc:docChgLst>
    <pc:chgData name="cường nguyễn" userId="ca11ea2e2c9e006c" providerId="LiveId" clId="{D24A303E-1B90-454D-8A79-7BFC180AF38D}"/>
    <pc:docChg chg="modSld">
      <pc:chgData name="cường nguyễn" userId="ca11ea2e2c9e006c" providerId="LiveId" clId="{D24A303E-1B90-454D-8A79-7BFC180AF38D}" dt="2023-02-20T01:06:53.593" v="2" actId="403"/>
      <pc:docMkLst>
        <pc:docMk/>
      </pc:docMkLst>
      <pc:sldChg chg="modSp mod">
        <pc:chgData name="cường nguyễn" userId="ca11ea2e2c9e006c" providerId="LiveId" clId="{D24A303E-1B90-454D-8A79-7BFC180AF38D}" dt="2023-02-20T01:06:38.863" v="1" actId="403"/>
        <pc:sldMkLst>
          <pc:docMk/>
          <pc:sldMk cId="1246283019" sldId="258"/>
        </pc:sldMkLst>
        <pc:spChg chg="mod">
          <ac:chgData name="cường nguyễn" userId="ca11ea2e2c9e006c" providerId="LiveId" clId="{D24A303E-1B90-454D-8A79-7BFC180AF38D}" dt="2023-02-20T01:06:38.863" v="1" actId="403"/>
          <ac:spMkLst>
            <pc:docMk/>
            <pc:sldMk cId="1246283019" sldId="258"/>
            <ac:spMk id="3" creationId="{664AC601-1125-453C-818C-9A89FF605398}"/>
          </ac:spMkLst>
        </pc:spChg>
      </pc:sldChg>
      <pc:sldChg chg="modSp mod">
        <pc:chgData name="cường nguyễn" userId="ca11ea2e2c9e006c" providerId="LiveId" clId="{D24A303E-1B90-454D-8A79-7BFC180AF38D}" dt="2023-02-20T01:06:53.593" v="2" actId="403"/>
        <pc:sldMkLst>
          <pc:docMk/>
          <pc:sldMk cId="1226105744" sldId="260"/>
        </pc:sldMkLst>
        <pc:spChg chg="mod">
          <ac:chgData name="cường nguyễn" userId="ca11ea2e2c9e006c" providerId="LiveId" clId="{D24A303E-1B90-454D-8A79-7BFC180AF38D}" dt="2023-02-20T01:06:53.593" v="2" actId="403"/>
          <ac:spMkLst>
            <pc:docMk/>
            <pc:sldMk cId="1226105744" sldId="260"/>
            <ac:spMk id="3" creationId="{664AC601-1125-453C-818C-9A89FF605398}"/>
          </ac:spMkLst>
        </pc:spChg>
      </pc:sldChg>
    </pc:docChg>
  </pc:docChgLst>
  <pc:docChgLst>
    <pc:chgData name="cường nguyễn" userId="ca11ea2e2c9e006c" providerId="LiveId" clId="{57668785-49E8-454D-8DAD-4150E4DE8F5B}"/>
    <pc:docChg chg="undo custSel addSld delSld modSld sldOrd">
      <pc:chgData name="cường nguyễn" userId="ca11ea2e2c9e006c" providerId="LiveId" clId="{57668785-49E8-454D-8DAD-4150E4DE8F5B}" dt="2022-03-11T02:42:56.879" v="47742" actId="20577"/>
      <pc:docMkLst>
        <pc:docMk/>
      </pc:docMkLst>
      <pc:sldChg chg="modSp mod">
        <pc:chgData name="cường nguyễn" userId="ca11ea2e2c9e006c" providerId="LiveId" clId="{57668785-49E8-454D-8DAD-4150E4DE8F5B}" dt="2022-03-04T07:32:23.015" v="47740" actId="403"/>
        <pc:sldMkLst>
          <pc:docMk/>
          <pc:sldMk cId="3103699283" sldId="256"/>
        </pc:sldMkLst>
        <pc:spChg chg="mod">
          <ac:chgData name="cường nguyễn" userId="ca11ea2e2c9e006c" providerId="LiveId" clId="{57668785-49E8-454D-8DAD-4150E4DE8F5B}" dt="2022-03-04T07:32:23.015" v="47740" actId="403"/>
          <ac:spMkLst>
            <pc:docMk/>
            <pc:sldMk cId="3103699283" sldId="256"/>
            <ac:spMk id="2" creationId="{AB1901D3-9797-49FE-B231-A88714A8D8BD}"/>
          </ac:spMkLst>
        </pc:spChg>
        <pc:spChg chg="mod">
          <ac:chgData name="cường nguyễn" userId="ca11ea2e2c9e006c" providerId="LiveId" clId="{57668785-49E8-454D-8DAD-4150E4DE8F5B}" dt="2021-08-15T09:52:31.645" v="118" actId="27636"/>
          <ac:spMkLst>
            <pc:docMk/>
            <pc:sldMk cId="3103699283" sldId="256"/>
            <ac:spMk id="3" creationId="{8E457AC9-94CB-4670-892C-13501BEABE86}"/>
          </ac:spMkLst>
        </pc:spChg>
      </pc:sldChg>
      <pc:sldChg chg="modSp new mod">
        <pc:chgData name="cường nguyễn" userId="ca11ea2e2c9e006c" providerId="LiveId" clId="{57668785-49E8-454D-8DAD-4150E4DE8F5B}" dt="2021-08-15T10:00:16.017" v="789" actId="403"/>
        <pc:sldMkLst>
          <pc:docMk/>
          <pc:sldMk cId="2480463295" sldId="257"/>
        </pc:sldMkLst>
        <pc:spChg chg="mod">
          <ac:chgData name="cường nguyễn" userId="ca11ea2e2c9e006c" providerId="LiveId" clId="{57668785-49E8-454D-8DAD-4150E4DE8F5B}" dt="2021-08-15T09:53:48.313" v="160" actId="20577"/>
          <ac:spMkLst>
            <pc:docMk/>
            <pc:sldMk cId="2480463295" sldId="257"/>
            <ac:spMk id="2" creationId="{7BBB7824-FFF6-41BF-B1F6-B41A8AB7AD95}"/>
          </ac:spMkLst>
        </pc:spChg>
        <pc:spChg chg="mod">
          <ac:chgData name="cường nguyễn" userId="ca11ea2e2c9e006c" providerId="LiveId" clId="{57668785-49E8-454D-8DAD-4150E4DE8F5B}" dt="2021-08-15T10:00:16.017" v="789" actId="403"/>
          <ac:spMkLst>
            <pc:docMk/>
            <pc:sldMk cId="2480463295" sldId="257"/>
            <ac:spMk id="3" creationId="{664AC601-1125-453C-818C-9A89FF605398}"/>
          </ac:spMkLst>
        </pc:spChg>
      </pc:sldChg>
      <pc:sldChg chg="modSp add mod">
        <pc:chgData name="cường nguyễn" userId="ca11ea2e2c9e006c" providerId="LiveId" clId="{57668785-49E8-454D-8DAD-4150E4DE8F5B}" dt="2021-08-15T10:26:12.402" v="1823" actId="113"/>
        <pc:sldMkLst>
          <pc:docMk/>
          <pc:sldMk cId="1246283019" sldId="258"/>
        </pc:sldMkLst>
        <pc:spChg chg="mod">
          <ac:chgData name="cường nguyễn" userId="ca11ea2e2c9e006c" providerId="LiveId" clId="{57668785-49E8-454D-8DAD-4150E4DE8F5B}" dt="2021-08-15T10:00:46.189" v="810" actId="20577"/>
          <ac:spMkLst>
            <pc:docMk/>
            <pc:sldMk cId="1246283019" sldId="258"/>
            <ac:spMk id="2" creationId="{7BBB7824-FFF6-41BF-B1F6-B41A8AB7AD95}"/>
          </ac:spMkLst>
        </pc:spChg>
        <pc:spChg chg="mod">
          <ac:chgData name="cường nguyễn" userId="ca11ea2e2c9e006c" providerId="LiveId" clId="{57668785-49E8-454D-8DAD-4150E4DE8F5B}" dt="2021-08-15T10:26:12.402" v="1823" actId="113"/>
          <ac:spMkLst>
            <pc:docMk/>
            <pc:sldMk cId="1246283019" sldId="258"/>
            <ac:spMk id="3" creationId="{664AC601-1125-453C-818C-9A89FF605398}"/>
          </ac:spMkLst>
        </pc:spChg>
      </pc:sldChg>
      <pc:sldChg chg="modSp add mod">
        <pc:chgData name="cường nguyễn" userId="ca11ea2e2c9e006c" providerId="LiveId" clId="{57668785-49E8-454D-8DAD-4150E4DE8F5B}" dt="2021-08-15T10:45:25.093" v="2886" actId="20577"/>
        <pc:sldMkLst>
          <pc:docMk/>
          <pc:sldMk cId="346439523" sldId="259"/>
        </pc:sldMkLst>
        <pc:spChg chg="mod">
          <ac:chgData name="cường nguyễn" userId="ca11ea2e2c9e006c" providerId="LiveId" clId="{57668785-49E8-454D-8DAD-4150E4DE8F5B}" dt="2021-08-15T10:30:12.045" v="2711" actId="20577"/>
          <ac:spMkLst>
            <pc:docMk/>
            <pc:sldMk cId="346439523" sldId="259"/>
            <ac:spMk id="2" creationId="{7BBB7824-FFF6-41BF-B1F6-B41A8AB7AD95}"/>
          </ac:spMkLst>
        </pc:spChg>
        <pc:spChg chg="mod">
          <ac:chgData name="cường nguyễn" userId="ca11ea2e2c9e006c" providerId="LiveId" clId="{57668785-49E8-454D-8DAD-4150E4DE8F5B}" dt="2021-08-15T10:45:25.093" v="2886" actId="20577"/>
          <ac:spMkLst>
            <pc:docMk/>
            <pc:sldMk cId="346439523" sldId="259"/>
            <ac:spMk id="3" creationId="{664AC601-1125-453C-818C-9A89FF605398}"/>
          </ac:spMkLst>
        </pc:spChg>
      </pc:sldChg>
      <pc:sldChg chg="modSp add mod ord">
        <pc:chgData name="cường nguyễn" userId="ca11ea2e2c9e006c" providerId="LiveId" clId="{57668785-49E8-454D-8DAD-4150E4DE8F5B}" dt="2021-08-15T10:39:36.247" v="2861" actId="20577"/>
        <pc:sldMkLst>
          <pc:docMk/>
          <pc:sldMk cId="1226105744" sldId="260"/>
        </pc:sldMkLst>
        <pc:spChg chg="mod">
          <ac:chgData name="cường nguyễn" userId="ca11ea2e2c9e006c" providerId="LiveId" clId="{57668785-49E8-454D-8DAD-4150E4DE8F5B}" dt="2021-08-15T10:39:36.247" v="2861" actId="20577"/>
          <ac:spMkLst>
            <pc:docMk/>
            <pc:sldMk cId="1226105744" sldId="260"/>
            <ac:spMk id="3" creationId="{664AC601-1125-453C-818C-9A89FF605398}"/>
          </ac:spMkLst>
        </pc:spChg>
      </pc:sldChg>
      <pc:sldChg chg="modSp add del mod">
        <pc:chgData name="cường nguyễn" userId="ca11ea2e2c9e006c" providerId="LiveId" clId="{57668785-49E8-454D-8DAD-4150E4DE8F5B}" dt="2021-08-15T10:47:52.440" v="3089" actId="2696"/>
        <pc:sldMkLst>
          <pc:docMk/>
          <pc:sldMk cId="846651425" sldId="261"/>
        </pc:sldMkLst>
        <pc:spChg chg="mod">
          <ac:chgData name="cường nguyễn" userId="ca11ea2e2c9e006c" providerId="LiveId" clId="{57668785-49E8-454D-8DAD-4150E4DE8F5B}" dt="2021-08-15T10:45:58.608" v="2936" actId="20577"/>
          <ac:spMkLst>
            <pc:docMk/>
            <pc:sldMk cId="846651425" sldId="261"/>
            <ac:spMk id="2" creationId="{7BBB7824-FFF6-41BF-B1F6-B41A8AB7AD95}"/>
          </ac:spMkLst>
        </pc:spChg>
        <pc:spChg chg="mod">
          <ac:chgData name="cường nguyễn" userId="ca11ea2e2c9e006c" providerId="LiveId" clId="{57668785-49E8-454D-8DAD-4150E4DE8F5B}" dt="2021-08-15T10:46:13.473" v="2940" actId="403"/>
          <ac:spMkLst>
            <pc:docMk/>
            <pc:sldMk cId="846651425" sldId="261"/>
            <ac:spMk id="3" creationId="{664AC601-1125-453C-818C-9A89FF605398}"/>
          </ac:spMkLst>
        </pc:spChg>
      </pc:sldChg>
      <pc:sldChg chg="modSp add mod">
        <pc:chgData name="cường nguyễn" userId="ca11ea2e2c9e006c" providerId="LiveId" clId="{57668785-49E8-454D-8DAD-4150E4DE8F5B}" dt="2021-08-15T10:47:45.846" v="3088" actId="20577"/>
        <pc:sldMkLst>
          <pc:docMk/>
          <pc:sldMk cId="2526530239" sldId="262"/>
        </pc:sldMkLst>
        <pc:spChg chg="mod">
          <ac:chgData name="cường nguyễn" userId="ca11ea2e2c9e006c" providerId="LiveId" clId="{57668785-49E8-454D-8DAD-4150E4DE8F5B}" dt="2021-08-15T10:47:45.846" v="3088" actId="20577"/>
          <ac:spMkLst>
            <pc:docMk/>
            <pc:sldMk cId="2526530239" sldId="262"/>
            <ac:spMk id="3" creationId="{664AC601-1125-453C-818C-9A89FF605398}"/>
          </ac:spMkLst>
        </pc:spChg>
      </pc:sldChg>
      <pc:sldChg chg="modSp new mod">
        <pc:chgData name="cường nguyễn" userId="ca11ea2e2c9e006c" providerId="LiveId" clId="{57668785-49E8-454D-8DAD-4150E4DE8F5B}" dt="2021-08-15T10:56:35.679" v="3296" actId="20577"/>
        <pc:sldMkLst>
          <pc:docMk/>
          <pc:sldMk cId="130777601" sldId="263"/>
        </pc:sldMkLst>
        <pc:spChg chg="mod">
          <ac:chgData name="cường nguyễn" userId="ca11ea2e2c9e006c" providerId="LiveId" clId="{57668785-49E8-454D-8DAD-4150E4DE8F5B}" dt="2021-08-15T10:54:13.645" v="3125" actId="20577"/>
          <ac:spMkLst>
            <pc:docMk/>
            <pc:sldMk cId="130777601" sldId="263"/>
            <ac:spMk id="2" creationId="{89009C8E-82E8-41CF-B429-BE62561B9DCA}"/>
          </ac:spMkLst>
        </pc:spChg>
        <pc:spChg chg="mod">
          <ac:chgData name="cường nguyễn" userId="ca11ea2e2c9e006c" providerId="LiveId" clId="{57668785-49E8-454D-8DAD-4150E4DE8F5B}" dt="2021-08-15T10:56:35.679" v="3296" actId="20577"/>
          <ac:spMkLst>
            <pc:docMk/>
            <pc:sldMk cId="130777601" sldId="263"/>
            <ac:spMk id="3" creationId="{796D39E3-5E62-4A02-B1CF-5F22D92A8BE1}"/>
          </ac:spMkLst>
        </pc:spChg>
      </pc:sldChg>
      <pc:sldChg chg="addSp delSp modSp add mod setBg">
        <pc:chgData name="cường nguyễn" userId="ca11ea2e2c9e006c" providerId="LiveId" clId="{57668785-49E8-454D-8DAD-4150E4DE8F5B}" dt="2021-08-15T10:59:53.076" v="3391" actId="27636"/>
        <pc:sldMkLst>
          <pc:docMk/>
          <pc:sldMk cId="1753073175" sldId="264"/>
        </pc:sldMkLst>
        <pc:spChg chg="mod">
          <ac:chgData name="cường nguyễn" userId="ca11ea2e2c9e006c" providerId="LiveId" clId="{57668785-49E8-454D-8DAD-4150E4DE8F5B}" dt="2021-08-15T10:59:53.076" v="3391" actId="27636"/>
          <ac:spMkLst>
            <pc:docMk/>
            <pc:sldMk cId="1753073175" sldId="264"/>
            <ac:spMk id="2" creationId="{89009C8E-82E8-41CF-B429-BE62561B9DCA}"/>
          </ac:spMkLst>
        </pc:spChg>
        <pc:spChg chg="mod ord">
          <ac:chgData name="cường nguyễn" userId="ca11ea2e2c9e006c" providerId="LiveId" clId="{57668785-49E8-454D-8DAD-4150E4DE8F5B}" dt="2021-08-15T10:59:24.077" v="3383" actId="20577"/>
          <ac:spMkLst>
            <pc:docMk/>
            <pc:sldMk cId="1753073175" sldId="264"/>
            <ac:spMk id="3" creationId="{796D39E3-5E62-4A02-B1CF-5F22D92A8BE1}"/>
          </ac:spMkLst>
        </pc:spChg>
        <pc:spChg chg="add del">
          <ac:chgData name="cường nguyễn" userId="ca11ea2e2c9e006c" providerId="LiveId" clId="{57668785-49E8-454D-8DAD-4150E4DE8F5B}" dt="2021-08-15T10:58:57.338" v="3323" actId="26606"/>
          <ac:spMkLst>
            <pc:docMk/>
            <pc:sldMk cId="1753073175" sldId="264"/>
            <ac:spMk id="10" creationId="{CCF043BA-0C52-4068-BCF5-2B2D89BA9D36}"/>
          </ac:spMkLst>
        </pc:spChg>
        <pc:spChg chg="add del">
          <ac:chgData name="cường nguyễn" userId="ca11ea2e2c9e006c" providerId="LiveId" clId="{57668785-49E8-454D-8DAD-4150E4DE8F5B}" dt="2021-08-15T10:59:07.267" v="3327" actId="26606"/>
          <ac:spMkLst>
            <pc:docMk/>
            <pc:sldMk cId="1753073175" sldId="264"/>
            <ac:spMk id="16" creationId="{504B0465-3B07-49BF-BEA7-D81476246293}"/>
          </ac:spMkLst>
        </pc:spChg>
        <pc:spChg chg="add del">
          <ac:chgData name="cường nguyễn" userId="ca11ea2e2c9e006c" providerId="LiveId" clId="{57668785-49E8-454D-8DAD-4150E4DE8F5B}" dt="2021-08-15T10:59:07.267" v="3327" actId="26606"/>
          <ac:spMkLst>
            <pc:docMk/>
            <pc:sldMk cId="1753073175" sldId="264"/>
            <ac:spMk id="17" creationId="{E009DD9B-5EE2-4C0D-8B2B-351C8C102205}"/>
          </ac:spMkLst>
        </pc:spChg>
        <pc:spChg chg="add del">
          <ac:chgData name="cường nguyễn" userId="ca11ea2e2c9e006c" providerId="LiveId" clId="{57668785-49E8-454D-8DAD-4150E4DE8F5B}" dt="2021-08-15T10:59:07.267" v="3327" actId="26606"/>
          <ac:spMkLst>
            <pc:docMk/>
            <pc:sldMk cId="1753073175" sldId="264"/>
            <ac:spMk id="18" creationId="{49B7FFA5-14CB-4A4F-9BCC-CA3AA5D9D276}"/>
          </ac:spMkLst>
        </pc:spChg>
        <pc:spChg chg="add del">
          <ac:chgData name="cường nguyễn" userId="ca11ea2e2c9e006c" providerId="LiveId" clId="{57668785-49E8-454D-8DAD-4150E4DE8F5B}" dt="2021-08-15T10:59:07.267" v="3327" actId="26606"/>
          <ac:spMkLst>
            <pc:docMk/>
            <pc:sldMk cId="1753073175" sldId="264"/>
            <ac:spMk id="19" creationId="{E720DB99-7745-4E75-9D96-AAB6D55C531E}"/>
          </ac:spMkLst>
        </pc:spChg>
        <pc:spChg chg="add del">
          <ac:chgData name="cường nguyễn" userId="ca11ea2e2c9e006c" providerId="LiveId" clId="{57668785-49E8-454D-8DAD-4150E4DE8F5B}" dt="2021-08-15T10:59:07.267" v="3327" actId="26606"/>
          <ac:spMkLst>
            <pc:docMk/>
            <pc:sldMk cId="1753073175" sldId="264"/>
            <ac:spMk id="20" creationId="{04E48745-7512-4EC2-9E20-9092D12150CA}"/>
          </ac:spMkLst>
        </pc:spChg>
        <pc:spChg chg="add del">
          <ac:chgData name="cường nguyễn" userId="ca11ea2e2c9e006c" providerId="LiveId" clId="{57668785-49E8-454D-8DAD-4150E4DE8F5B}" dt="2021-08-15T10:59:07.267" v="3327" actId="26606"/>
          <ac:spMkLst>
            <pc:docMk/>
            <pc:sldMk cId="1753073175" sldId="264"/>
            <ac:spMk id="21" creationId="{D68803C4-E159-4360-B7BB-74205C8F782D}"/>
          </ac:spMkLst>
        </pc:spChg>
        <pc:grpChg chg="add del">
          <ac:chgData name="cường nguyễn" userId="ca11ea2e2c9e006c" providerId="LiveId" clId="{57668785-49E8-454D-8DAD-4150E4DE8F5B}" dt="2021-08-15T10:58:57.338" v="3323" actId="26606"/>
          <ac:grpSpMkLst>
            <pc:docMk/>
            <pc:sldMk cId="1753073175" sldId="264"/>
            <ac:grpSpMk id="12" creationId="{789ACCC8-A635-400E-B9C0-AD9CA57109CE}"/>
          </ac:grpSpMkLst>
        </pc:grpChg>
        <pc:picChg chg="add mod ord">
          <ac:chgData name="cường nguyễn" userId="ca11ea2e2c9e006c" providerId="LiveId" clId="{57668785-49E8-454D-8DAD-4150E4DE8F5B}" dt="2021-08-15T10:59:18.230" v="3330" actId="1076"/>
          <ac:picMkLst>
            <pc:docMk/>
            <pc:sldMk cId="1753073175" sldId="264"/>
            <ac:picMk id="5" creationId="{48BDF710-74AA-45BC-B5BF-944B85335230}"/>
          </ac:picMkLst>
        </pc:picChg>
      </pc:sldChg>
      <pc:sldChg chg="modSp add del mod">
        <pc:chgData name="cường nguyễn" userId="ca11ea2e2c9e006c" providerId="LiveId" clId="{57668785-49E8-454D-8DAD-4150E4DE8F5B}" dt="2021-08-15T10:59:45.422" v="3387" actId="2696"/>
        <pc:sldMkLst>
          <pc:docMk/>
          <pc:sldMk cId="422975802" sldId="265"/>
        </pc:sldMkLst>
        <pc:spChg chg="mod">
          <ac:chgData name="cường nguyễn" userId="ca11ea2e2c9e006c" providerId="LiveId" clId="{57668785-49E8-454D-8DAD-4150E4DE8F5B}" dt="2021-08-15T10:59:41.023" v="3386" actId="14100"/>
          <ac:spMkLst>
            <pc:docMk/>
            <pc:sldMk cId="422975802" sldId="265"/>
            <ac:spMk id="2" creationId="{89009C8E-82E8-41CF-B429-BE62561B9DCA}"/>
          </ac:spMkLst>
        </pc:spChg>
      </pc:sldChg>
      <pc:sldChg chg="addSp delSp modSp add mod">
        <pc:chgData name="cường nguyễn" userId="ca11ea2e2c9e006c" providerId="LiveId" clId="{57668785-49E8-454D-8DAD-4150E4DE8F5B}" dt="2021-08-15T11:07:28.065" v="4022" actId="123"/>
        <pc:sldMkLst>
          <pc:docMk/>
          <pc:sldMk cId="4021412613" sldId="265"/>
        </pc:sldMkLst>
        <pc:spChg chg="mod">
          <ac:chgData name="cường nguyễn" userId="ca11ea2e2c9e006c" providerId="LiveId" clId="{57668785-49E8-454D-8DAD-4150E4DE8F5B}" dt="2021-08-15T11:00:05.402" v="3412" actId="20577"/>
          <ac:spMkLst>
            <pc:docMk/>
            <pc:sldMk cId="4021412613" sldId="265"/>
            <ac:spMk id="2" creationId="{89009C8E-82E8-41CF-B429-BE62561B9DCA}"/>
          </ac:spMkLst>
        </pc:spChg>
        <pc:spChg chg="mod">
          <ac:chgData name="cường nguyễn" userId="ca11ea2e2c9e006c" providerId="LiveId" clId="{57668785-49E8-454D-8DAD-4150E4DE8F5B}" dt="2021-08-15T11:07:28.065" v="4022" actId="123"/>
          <ac:spMkLst>
            <pc:docMk/>
            <pc:sldMk cId="4021412613" sldId="265"/>
            <ac:spMk id="3" creationId="{796D39E3-5E62-4A02-B1CF-5F22D92A8BE1}"/>
          </ac:spMkLst>
        </pc:spChg>
        <pc:spChg chg="add mod">
          <ac:chgData name="cường nguyễn" userId="ca11ea2e2c9e006c" providerId="LiveId" clId="{57668785-49E8-454D-8DAD-4150E4DE8F5B}" dt="2021-08-15T11:07:24.873" v="4021" actId="1076"/>
          <ac:spMkLst>
            <pc:docMk/>
            <pc:sldMk cId="4021412613" sldId="265"/>
            <ac:spMk id="4" creationId="{97CCEC91-B059-425D-A6C4-D36DCFAB9F93}"/>
          </ac:spMkLst>
        </pc:spChg>
        <pc:picChg chg="del">
          <ac:chgData name="cường nguyễn" userId="ca11ea2e2c9e006c" providerId="LiveId" clId="{57668785-49E8-454D-8DAD-4150E4DE8F5B}" dt="2021-08-15T11:00:07.545" v="3413" actId="478"/>
          <ac:picMkLst>
            <pc:docMk/>
            <pc:sldMk cId="4021412613" sldId="265"/>
            <ac:picMk id="5" creationId="{48BDF710-74AA-45BC-B5BF-944B85335230}"/>
          </ac:picMkLst>
        </pc:picChg>
      </pc:sldChg>
      <pc:sldChg chg="delSp modSp add mod">
        <pc:chgData name="cường nguyễn" userId="ca11ea2e2c9e006c" providerId="LiveId" clId="{57668785-49E8-454D-8DAD-4150E4DE8F5B}" dt="2021-08-16T06:44:16.733" v="9550" actId="14100"/>
        <pc:sldMkLst>
          <pc:docMk/>
          <pc:sldMk cId="1634152599" sldId="266"/>
        </pc:sldMkLst>
        <pc:spChg chg="mod">
          <ac:chgData name="cường nguyễn" userId="ca11ea2e2c9e006c" providerId="LiveId" clId="{57668785-49E8-454D-8DAD-4150E4DE8F5B}" dt="2021-08-16T06:44:13.275" v="9549" actId="27636"/>
          <ac:spMkLst>
            <pc:docMk/>
            <pc:sldMk cId="1634152599" sldId="266"/>
            <ac:spMk id="2" creationId="{89009C8E-82E8-41CF-B429-BE62561B9DCA}"/>
          </ac:spMkLst>
        </pc:spChg>
        <pc:spChg chg="mod">
          <ac:chgData name="cường nguyễn" userId="ca11ea2e2c9e006c" providerId="LiveId" clId="{57668785-49E8-454D-8DAD-4150E4DE8F5B}" dt="2021-08-16T06:44:16.733" v="9550" actId="14100"/>
          <ac:spMkLst>
            <pc:docMk/>
            <pc:sldMk cId="1634152599" sldId="266"/>
            <ac:spMk id="3" creationId="{796D39E3-5E62-4A02-B1CF-5F22D92A8BE1}"/>
          </ac:spMkLst>
        </pc:spChg>
        <pc:spChg chg="del">
          <ac:chgData name="cường nguyễn" userId="ca11ea2e2c9e006c" providerId="LiveId" clId="{57668785-49E8-454D-8DAD-4150E4DE8F5B}" dt="2021-08-15T11:09:16.371" v="4062" actId="478"/>
          <ac:spMkLst>
            <pc:docMk/>
            <pc:sldMk cId="1634152599" sldId="266"/>
            <ac:spMk id="4" creationId="{97CCEC91-B059-425D-A6C4-D36DCFAB9F93}"/>
          </ac:spMkLst>
        </pc:spChg>
      </pc:sldChg>
      <pc:sldChg chg="modSp add del mod modNotesTx">
        <pc:chgData name="cường nguyễn" userId="ca11ea2e2c9e006c" providerId="LiveId" clId="{57668785-49E8-454D-8DAD-4150E4DE8F5B}" dt="2021-08-16T06:36:44.119" v="7636" actId="2696"/>
        <pc:sldMkLst>
          <pc:docMk/>
          <pc:sldMk cId="2656021446" sldId="267"/>
        </pc:sldMkLst>
        <pc:spChg chg="mod">
          <ac:chgData name="cường nguyễn" userId="ca11ea2e2c9e006c" providerId="LiveId" clId="{57668785-49E8-454D-8DAD-4150E4DE8F5B}" dt="2021-08-16T02:10:15.449" v="5796" actId="20577"/>
          <ac:spMkLst>
            <pc:docMk/>
            <pc:sldMk cId="2656021446" sldId="267"/>
            <ac:spMk id="2" creationId="{89009C8E-82E8-41CF-B429-BE62561B9DCA}"/>
          </ac:spMkLst>
        </pc:spChg>
        <pc:spChg chg="mod">
          <ac:chgData name="cường nguyễn" userId="ca11ea2e2c9e006c" providerId="LiveId" clId="{57668785-49E8-454D-8DAD-4150E4DE8F5B}" dt="2021-08-16T02:29:36.020" v="7624" actId="20577"/>
          <ac:spMkLst>
            <pc:docMk/>
            <pc:sldMk cId="2656021446" sldId="267"/>
            <ac:spMk id="3" creationId="{796D39E3-5E62-4A02-B1CF-5F22D92A8BE1}"/>
          </ac:spMkLst>
        </pc:spChg>
      </pc:sldChg>
      <pc:sldChg chg="modSp add mod">
        <pc:chgData name="cường nguyễn" userId="ca11ea2e2c9e006c" providerId="LiveId" clId="{57668785-49E8-454D-8DAD-4150E4DE8F5B}" dt="2021-08-16T06:43:16.154" v="9527" actId="27636"/>
        <pc:sldMkLst>
          <pc:docMk/>
          <pc:sldMk cId="237357835" sldId="268"/>
        </pc:sldMkLst>
        <pc:spChg chg="mod">
          <ac:chgData name="cường nguyễn" userId="ca11ea2e2c9e006c" providerId="LiveId" clId="{57668785-49E8-454D-8DAD-4150E4DE8F5B}" dt="2021-08-16T06:36:19.464" v="7627" actId="14100"/>
          <ac:spMkLst>
            <pc:docMk/>
            <pc:sldMk cId="237357835" sldId="268"/>
            <ac:spMk id="2" creationId="{89009C8E-82E8-41CF-B429-BE62561B9DCA}"/>
          </ac:spMkLst>
        </pc:spChg>
        <pc:spChg chg="mod">
          <ac:chgData name="cường nguyễn" userId="ca11ea2e2c9e006c" providerId="LiveId" clId="{57668785-49E8-454D-8DAD-4150E4DE8F5B}" dt="2021-08-16T06:43:16.154" v="9527" actId="27636"/>
          <ac:spMkLst>
            <pc:docMk/>
            <pc:sldMk cId="237357835" sldId="268"/>
            <ac:spMk id="3" creationId="{796D39E3-5E62-4A02-B1CF-5F22D92A8BE1}"/>
          </ac:spMkLst>
        </pc:spChg>
      </pc:sldChg>
      <pc:sldChg chg="modSp add mod modNotesTx">
        <pc:chgData name="cường nguyễn" userId="ca11ea2e2c9e006c" providerId="LiveId" clId="{57668785-49E8-454D-8DAD-4150E4DE8F5B}" dt="2021-08-16T06:44:22.867" v="9551" actId="20577"/>
        <pc:sldMkLst>
          <pc:docMk/>
          <pc:sldMk cId="3478953803" sldId="269"/>
        </pc:sldMkLst>
        <pc:spChg chg="mod">
          <ac:chgData name="cường nguyễn" userId="ca11ea2e2c9e006c" providerId="LiveId" clId="{57668785-49E8-454D-8DAD-4150E4DE8F5B}" dt="2021-08-16T06:37:03.057" v="7690" actId="20577"/>
          <ac:spMkLst>
            <pc:docMk/>
            <pc:sldMk cId="3478953803" sldId="269"/>
            <ac:spMk id="2" creationId="{89009C8E-82E8-41CF-B429-BE62561B9DCA}"/>
          </ac:spMkLst>
        </pc:spChg>
        <pc:spChg chg="mod">
          <ac:chgData name="cường nguyễn" userId="ca11ea2e2c9e006c" providerId="LiveId" clId="{57668785-49E8-454D-8DAD-4150E4DE8F5B}" dt="2021-08-16T06:43:06.624" v="9523" actId="27636"/>
          <ac:spMkLst>
            <pc:docMk/>
            <pc:sldMk cId="3478953803" sldId="269"/>
            <ac:spMk id="3" creationId="{796D39E3-5E62-4A02-B1CF-5F22D92A8BE1}"/>
          </ac:spMkLst>
        </pc:spChg>
      </pc:sldChg>
      <pc:sldChg chg="modSp add mod">
        <pc:chgData name="cường nguyễn" userId="ca11ea2e2c9e006c" providerId="LiveId" clId="{57668785-49E8-454D-8DAD-4150E4DE8F5B}" dt="2021-08-16T07:06:29.206" v="11069" actId="20577"/>
        <pc:sldMkLst>
          <pc:docMk/>
          <pc:sldMk cId="397912327" sldId="270"/>
        </pc:sldMkLst>
        <pc:spChg chg="mod">
          <ac:chgData name="cường nguyễn" userId="ca11ea2e2c9e006c" providerId="LiveId" clId="{57668785-49E8-454D-8DAD-4150E4DE8F5B}" dt="2021-08-16T06:44:36.284" v="9626" actId="20577"/>
          <ac:spMkLst>
            <pc:docMk/>
            <pc:sldMk cId="397912327" sldId="270"/>
            <ac:spMk id="2" creationId="{89009C8E-82E8-41CF-B429-BE62561B9DCA}"/>
          </ac:spMkLst>
        </pc:spChg>
        <pc:spChg chg="mod">
          <ac:chgData name="cường nguyễn" userId="ca11ea2e2c9e006c" providerId="LiveId" clId="{57668785-49E8-454D-8DAD-4150E4DE8F5B}" dt="2021-08-16T07:06:29.206" v="11069" actId="20577"/>
          <ac:spMkLst>
            <pc:docMk/>
            <pc:sldMk cId="397912327" sldId="270"/>
            <ac:spMk id="3" creationId="{796D39E3-5E62-4A02-B1CF-5F22D92A8BE1}"/>
          </ac:spMkLst>
        </pc:spChg>
      </pc:sldChg>
      <pc:sldChg chg="modSp add mod">
        <pc:chgData name="cường nguyễn" userId="ca11ea2e2c9e006c" providerId="LiveId" clId="{57668785-49E8-454D-8DAD-4150E4DE8F5B}" dt="2021-08-16T07:07:48.486" v="11286" actId="20577"/>
        <pc:sldMkLst>
          <pc:docMk/>
          <pc:sldMk cId="2642738022" sldId="271"/>
        </pc:sldMkLst>
        <pc:spChg chg="mod">
          <ac:chgData name="cường nguyễn" userId="ca11ea2e2c9e006c" providerId="LiveId" clId="{57668785-49E8-454D-8DAD-4150E4DE8F5B}" dt="2021-08-16T07:07:48.486" v="11286" actId="20577"/>
          <ac:spMkLst>
            <pc:docMk/>
            <pc:sldMk cId="2642738022" sldId="271"/>
            <ac:spMk id="3" creationId="{796D39E3-5E62-4A02-B1CF-5F22D92A8BE1}"/>
          </ac:spMkLst>
        </pc:spChg>
      </pc:sldChg>
      <pc:sldChg chg="modSp add mod">
        <pc:chgData name="cường nguyễn" userId="ca11ea2e2c9e006c" providerId="LiveId" clId="{57668785-49E8-454D-8DAD-4150E4DE8F5B}" dt="2021-08-16T07:18:00.336" v="11560" actId="20577"/>
        <pc:sldMkLst>
          <pc:docMk/>
          <pc:sldMk cId="1888198445" sldId="272"/>
        </pc:sldMkLst>
        <pc:spChg chg="mod">
          <ac:chgData name="cường nguyễn" userId="ca11ea2e2c9e006c" providerId="LiveId" clId="{57668785-49E8-454D-8DAD-4150E4DE8F5B}" dt="2021-08-16T07:17:24.352" v="11341" actId="20577"/>
          <ac:spMkLst>
            <pc:docMk/>
            <pc:sldMk cId="1888198445" sldId="272"/>
            <ac:spMk id="2" creationId="{89009C8E-82E8-41CF-B429-BE62561B9DCA}"/>
          </ac:spMkLst>
        </pc:spChg>
        <pc:spChg chg="mod">
          <ac:chgData name="cường nguyễn" userId="ca11ea2e2c9e006c" providerId="LiveId" clId="{57668785-49E8-454D-8DAD-4150E4DE8F5B}" dt="2021-08-16T07:18:00.336" v="11560" actId="20577"/>
          <ac:spMkLst>
            <pc:docMk/>
            <pc:sldMk cId="1888198445" sldId="272"/>
            <ac:spMk id="3" creationId="{796D39E3-5E62-4A02-B1CF-5F22D92A8BE1}"/>
          </ac:spMkLst>
        </pc:spChg>
      </pc:sldChg>
      <pc:sldChg chg="addSp delSp modSp add mod">
        <pc:chgData name="cường nguyễn" userId="ca11ea2e2c9e006c" providerId="LiveId" clId="{57668785-49E8-454D-8DAD-4150E4DE8F5B}" dt="2021-08-16T07:20:01.626" v="11570" actId="1076"/>
        <pc:sldMkLst>
          <pc:docMk/>
          <pc:sldMk cId="991698938" sldId="273"/>
        </pc:sldMkLst>
        <pc:picChg chg="add del mod">
          <ac:chgData name="cường nguyễn" userId="ca11ea2e2c9e006c" providerId="LiveId" clId="{57668785-49E8-454D-8DAD-4150E4DE8F5B}" dt="2021-08-16T07:19:22.239" v="11565" actId="22"/>
          <ac:picMkLst>
            <pc:docMk/>
            <pc:sldMk cId="991698938" sldId="273"/>
            <ac:picMk id="5" creationId="{3C023CFB-3F3C-4023-A63E-EC9485664700}"/>
          </ac:picMkLst>
        </pc:picChg>
        <pc:picChg chg="add mod">
          <ac:chgData name="cường nguyễn" userId="ca11ea2e2c9e006c" providerId="LiveId" clId="{57668785-49E8-454D-8DAD-4150E4DE8F5B}" dt="2021-08-16T07:20:01.626" v="11570" actId="1076"/>
          <ac:picMkLst>
            <pc:docMk/>
            <pc:sldMk cId="991698938" sldId="273"/>
            <ac:picMk id="7" creationId="{BC14E4D8-8B43-4864-B8BF-FF6C04575BDE}"/>
          </ac:picMkLst>
        </pc:picChg>
      </pc:sldChg>
      <pc:sldChg chg="delSp modSp add mod">
        <pc:chgData name="cường nguyễn" userId="ca11ea2e2c9e006c" providerId="LiveId" clId="{57668785-49E8-454D-8DAD-4150E4DE8F5B}" dt="2021-08-16T08:00:40.209" v="12472" actId="113"/>
        <pc:sldMkLst>
          <pc:docMk/>
          <pc:sldMk cId="590550845" sldId="274"/>
        </pc:sldMkLst>
        <pc:spChg chg="mod">
          <ac:chgData name="cường nguyễn" userId="ca11ea2e2c9e006c" providerId="LiveId" clId="{57668785-49E8-454D-8DAD-4150E4DE8F5B}" dt="2021-08-16T07:25:25.010" v="11619" actId="20577"/>
          <ac:spMkLst>
            <pc:docMk/>
            <pc:sldMk cId="590550845" sldId="274"/>
            <ac:spMk id="2" creationId="{89009C8E-82E8-41CF-B429-BE62561B9DCA}"/>
          </ac:spMkLst>
        </pc:spChg>
        <pc:spChg chg="mod">
          <ac:chgData name="cường nguyễn" userId="ca11ea2e2c9e006c" providerId="LiveId" clId="{57668785-49E8-454D-8DAD-4150E4DE8F5B}" dt="2021-08-16T08:00:40.209" v="12472" actId="113"/>
          <ac:spMkLst>
            <pc:docMk/>
            <pc:sldMk cId="590550845" sldId="274"/>
            <ac:spMk id="3" creationId="{796D39E3-5E62-4A02-B1CF-5F22D92A8BE1}"/>
          </ac:spMkLst>
        </pc:spChg>
        <pc:picChg chg="del">
          <ac:chgData name="cường nguyễn" userId="ca11ea2e2c9e006c" providerId="LiveId" clId="{57668785-49E8-454D-8DAD-4150E4DE8F5B}" dt="2021-08-16T07:25:13.076" v="11572" actId="478"/>
          <ac:picMkLst>
            <pc:docMk/>
            <pc:sldMk cId="590550845" sldId="274"/>
            <ac:picMk id="7" creationId="{BC14E4D8-8B43-4864-B8BF-FF6C04575BDE}"/>
          </ac:picMkLst>
        </pc:picChg>
      </pc:sldChg>
      <pc:sldChg chg="addSp delSp modSp add mod">
        <pc:chgData name="cường nguyễn" userId="ca11ea2e2c9e006c" providerId="LiveId" clId="{57668785-49E8-454D-8DAD-4150E4DE8F5B}" dt="2021-08-16T08:02:52.411" v="12518" actId="14100"/>
        <pc:sldMkLst>
          <pc:docMk/>
          <pc:sldMk cId="1949634422" sldId="275"/>
        </pc:sldMkLst>
        <pc:spChg chg="mod">
          <ac:chgData name="cường nguyễn" userId="ca11ea2e2c9e006c" providerId="LiveId" clId="{57668785-49E8-454D-8DAD-4150E4DE8F5B}" dt="2021-08-16T08:02:27.170" v="12514" actId="20577"/>
          <ac:spMkLst>
            <pc:docMk/>
            <pc:sldMk cId="1949634422" sldId="275"/>
            <ac:spMk id="2" creationId="{89009C8E-82E8-41CF-B429-BE62561B9DCA}"/>
          </ac:spMkLst>
        </pc:spChg>
        <pc:spChg chg="del mod">
          <ac:chgData name="cường nguyễn" userId="ca11ea2e2c9e006c" providerId="LiveId" clId="{57668785-49E8-454D-8DAD-4150E4DE8F5B}" dt="2021-08-16T08:02:44.052" v="12516"/>
          <ac:spMkLst>
            <pc:docMk/>
            <pc:sldMk cId="1949634422" sldId="275"/>
            <ac:spMk id="3" creationId="{796D39E3-5E62-4A02-B1CF-5F22D92A8BE1}"/>
          </ac:spMkLst>
        </pc:spChg>
        <pc:picChg chg="add mod">
          <ac:chgData name="cường nguyễn" userId="ca11ea2e2c9e006c" providerId="LiveId" clId="{57668785-49E8-454D-8DAD-4150E4DE8F5B}" dt="2021-08-16T08:02:52.411" v="12518" actId="14100"/>
          <ac:picMkLst>
            <pc:docMk/>
            <pc:sldMk cId="1949634422" sldId="275"/>
            <ac:picMk id="4" creationId="{078AE3FF-9633-4289-B1F8-5472E0D0B608}"/>
          </ac:picMkLst>
        </pc:picChg>
      </pc:sldChg>
      <pc:sldChg chg="addSp delSp modSp add mod setBg">
        <pc:chgData name="cường nguyễn" userId="ca11ea2e2c9e006c" providerId="LiveId" clId="{57668785-49E8-454D-8DAD-4150E4DE8F5B}" dt="2021-08-16T08:03:58.927" v="12526" actId="478"/>
        <pc:sldMkLst>
          <pc:docMk/>
          <pc:sldMk cId="1146544603" sldId="276"/>
        </pc:sldMkLst>
        <pc:spChg chg="mod">
          <ac:chgData name="cường nguyễn" userId="ca11ea2e2c9e006c" providerId="LiveId" clId="{57668785-49E8-454D-8DAD-4150E4DE8F5B}" dt="2021-08-16T08:03:25.633" v="12523" actId="26606"/>
          <ac:spMkLst>
            <pc:docMk/>
            <pc:sldMk cId="1146544603" sldId="276"/>
            <ac:spMk id="2" creationId="{89009C8E-82E8-41CF-B429-BE62561B9DCA}"/>
          </ac:spMkLst>
        </pc:spChg>
        <pc:spChg chg="add del mod ord">
          <ac:chgData name="cường nguyễn" userId="ca11ea2e2c9e006c" providerId="LiveId" clId="{57668785-49E8-454D-8DAD-4150E4DE8F5B}" dt="2021-08-16T08:03:58.927" v="12526" actId="478"/>
          <ac:spMkLst>
            <pc:docMk/>
            <pc:sldMk cId="1146544603" sldId="276"/>
            <ac:spMk id="3" creationId="{4FDD9B5A-7C54-44BF-A1AE-DE9CF9740323}"/>
          </ac:spMkLst>
        </pc:spChg>
        <pc:spChg chg="add">
          <ac:chgData name="cường nguyễn" userId="ca11ea2e2c9e006c" providerId="LiveId" clId="{57668785-49E8-454D-8DAD-4150E4DE8F5B}" dt="2021-08-16T08:03:25.633" v="12523" actId="26606"/>
          <ac:spMkLst>
            <pc:docMk/>
            <pc:sldMk cId="1146544603" sldId="276"/>
            <ac:spMk id="10" creationId="{F3AF35CD-DA30-4E34-B0F3-32C27766DA05}"/>
          </ac:spMkLst>
        </pc:spChg>
        <pc:grpChg chg="add">
          <ac:chgData name="cường nguyễn" userId="ca11ea2e2c9e006c" providerId="LiveId" clId="{57668785-49E8-454D-8DAD-4150E4DE8F5B}" dt="2021-08-16T08:03:25.633" v="12523" actId="26606"/>
          <ac:grpSpMkLst>
            <pc:docMk/>
            <pc:sldMk cId="1146544603" sldId="276"/>
            <ac:grpSpMk id="12" creationId="{BCFC42DC-2C46-47C4-BC61-530557385DBD}"/>
          </ac:grpSpMkLst>
        </pc:grpChg>
        <pc:picChg chg="del">
          <ac:chgData name="cường nguyễn" userId="ca11ea2e2c9e006c" providerId="LiveId" clId="{57668785-49E8-454D-8DAD-4150E4DE8F5B}" dt="2021-08-16T08:03:12.596" v="12520" actId="478"/>
          <ac:picMkLst>
            <pc:docMk/>
            <pc:sldMk cId="1146544603" sldId="276"/>
            <ac:picMk id="4" creationId="{078AE3FF-9633-4289-B1F8-5472E0D0B608}"/>
          </ac:picMkLst>
        </pc:picChg>
        <pc:picChg chg="add mod">
          <ac:chgData name="cường nguyễn" userId="ca11ea2e2c9e006c" providerId="LiveId" clId="{57668785-49E8-454D-8DAD-4150E4DE8F5B}" dt="2021-08-16T08:03:46.399" v="12525" actId="14100"/>
          <ac:picMkLst>
            <pc:docMk/>
            <pc:sldMk cId="1146544603" sldId="276"/>
            <ac:picMk id="5" creationId="{E56BB58F-A043-4397-AF2C-F4F993845016}"/>
          </ac:picMkLst>
        </pc:picChg>
      </pc:sldChg>
      <pc:sldChg chg="addSp delSp modSp add mod">
        <pc:chgData name="cường nguyễn" userId="ca11ea2e2c9e006c" providerId="LiveId" clId="{57668785-49E8-454D-8DAD-4150E4DE8F5B}" dt="2021-08-16T08:06:51.534" v="12546" actId="14100"/>
        <pc:sldMkLst>
          <pc:docMk/>
          <pc:sldMk cId="3403556771" sldId="277"/>
        </pc:sldMkLst>
        <pc:spChg chg="mod">
          <ac:chgData name="cường nguyễn" userId="ca11ea2e2c9e006c" providerId="LiveId" clId="{57668785-49E8-454D-8DAD-4150E4DE8F5B}" dt="2021-08-16T08:06:44.599" v="12544" actId="1076"/>
          <ac:spMkLst>
            <pc:docMk/>
            <pc:sldMk cId="3403556771" sldId="277"/>
            <ac:spMk id="2" creationId="{89009C8E-82E8-41CF-B429-BE62561B9DCA}"/>
          </ac:spMkLst>
        </pc:spChg>
        <pc:spChg chg="del">
          <ac:chgData name="cường nguyễn" userId="ca11ea2e2c9e006c" providerId="LiveId" clId="{57668785-49E8-454D-8DAD-4150E4DE8F5B}" dt="2021-08-16T08:05:59.905" v="12533" actId="26606"/>
          <ac:spMkLst>
            <pc:docMk/>
            <pc:sldMk cId="3403556771" sldId="277"/>
            <ac:spMk id="10" creationId="{F3AF35CD-DA30-4E34-B0F3-32C27766DA05}"/>
          </ac:spMkLst>
        </pc:spChg>
        <pc:spChg chg="add">
          <ac:chgData name="cường nguyễn" userId="ca11ea2e2c9e006c" providerId="LiveId" clId="{57668785-49E8-454D-8DAD-4150E4DE8F5B}" dt="2021-08-16T08:05:59.905" v="12533" actId="26606"/>
          <ac:spMkLst>
            <pc:docMk/>
            <pc:sldMk cId="3403556771" sldId="277"/>
            <ac:spMk id="19" creationId="{2550AE69-AC86-4188-83E5-A856C4F1DCFF}"/>
          </ac:spMkLst>
        </pc:spChg>
        <pc:spChg chg="add">
          <ac:chgData name="cường nguyễn" userId="ca11ea2e2c9e006c" providerId="LiveId" clId="{57668785-49E8-454D-8DAD-4150E4DE8F5B}" dt="2021-08-16T08:05:59.905" v="12533" actId="26606"/>
          <ac:spMkLst>
            <pc:docMk/>
            <pc:sldMk cId="3403556771" sldId="277"/>
            <ac:spMk id="21" creationId="{EC4CA156-2C9D-4F0C-B229-88D8B5E17BCF}"/>
          </ac:spMkLst>
        </pc:spChg>
        <pc:spChg chg="add">
          <ac:chgData name="cường nguyễn" userId="ca11ea2e2c9e006c" providerId="LiveId" clId="{57668785-49E8-454D-8DAD-4150E4DE8F5B}" dt="2021-08-16T08:05:59.905" v="12533" actId="26606"/>
          <ac:spMkLst>
            <pc:docMk/>
            <pc:sldMk cId="3403556771" sldId="277"/>
            <ac:spMk id="23" creationId="{D7361ED3-EBE5-4EFC-8DA3-D0CE4BF2F4B1}"/>
          </ac:spMkLst>
        </pc:spChg>
        <pc:spChg chg="add">
          <ac:chgData name="cường nguyễn" userId="ca11ea2e2c9e006c" providerId="LiveId" clId="{57668785-49E8-454D-8DAD-4150E4DE8F5B}" dt="2021-08-16T08:05:59.905" v="12533" actId="26606"/>
          <ac:spMkLst>
            <pc:docMk/>
            <pc:sldMk cId="3403556771" sldId="277"/>
            <ac:spMk id="29" creationId="{AA184731-2495-4C5E-84D7-045E260A3112}"/>
          </ac:spMkLst>
        </pc:spChg>
        <pc:spChg chg="add">
          <ac:chgData name="cường nguyễn" userId="ca11ea2e2c9e006c" providerId="LiveId" clId="{57668785-49E8-454D-8DAD-4150E4DE8F5B}" dt="2021-08-16T08:05:59.905" v="12533" actId="26606"/>
          <ac:spMkLst>
            <pc:docMk/>
            <pc:sldMk cId="3403556771" sldId="277"/>
            <ac:spMk id="31" creationId="{1BDA4DC5-9C94-4C6C-A12F-2E0C8D69B477}"/>
          </ac:spMkLst>
        </pc:spChg>
        <pc:grpChg chg="del">
          <ac:chgData name="cường nguyễn" userId="ca11ea2e2c9e006c" providerId="LiveId" clId="{57668785-49E8-454D-8DAD-4150E4DE8F5B}" dt="2021-08-16T08:05:59.905" v="12533" actId="26606"/>
          <ac:grpSpMkLst>
            <pc:docMk/>
            <pc:sldMk cId="3403556771" sldId="277"/>
            <ac:grpSpMk id="12" creationId="{BCFC42DC-2C46-47C4-BC61-530557385DBD}"/>
          </ac:grpSpMkLst>
        </pc:grpChg>
        <pc:grpChg chg="add">
          <ac:chgData name="cường nguyễn" userId="ca11ea2e2c9e006c" providerId="LiveId" clId="{57668785-49E8-454D-8DAD-4150E4DE8F5B}" dt="2021-08-16T08:05:59.905" v="12533" actId="26606"/>
          <ac:grpSpMkLst>
            <pc:docMk/>
            <pc:sldMk cId="3403556771" sldId="277"/>
            <ac:grpSpMk id="25" creationId="{85105087-7F16-4C94-837C-C45445116665}"/>
          </ac:grpSpMkLst>
        </pc:grpChg>
        <pc:grpChg chg="add">
          <ac:chgData name="cường nguyễn" userId="ca11ea2e2c9e006c" providerId="LiveId" clId="{57668785-49E8-454D-8DAD-4150E4DE8F5B}" dt="2021-08-16T08:05:59.905" v="12533" actId="26606"/>
          <ac:grpSpMkLst>
            <pc:docMk/>
            <pc:sldMk cId="3403556771" sldId="277"/>
            <ac:grpSpMk id="33" creationId="{CB1E5C71-0EB0-4D54-8D8A-3F99A1696EBE}"/>
          </ac:grpSpMkLst>
        </pc:grpChg>
        <pc:picChg chg="add del mod">
          <ac:chgData name="cường nguyễn" userId="ca11ea2e2c9e006c" providerId="LiveId" clId="{57668785-49E8-454D-8DAD-4150E4DE8F5B}" dt="2021-08-16T08:06:29.635" v="12538" actId="478"/>
          <ac:picMkLst>
            <pc:docMk/>
            <pc:sldMk cId="3403556771" sldId="277"/>
            <ac:picMk id="4" creationId="{37305EA9-D5C5-4A1E-BD71-57F9EDD28BBF}"/>
          </ac:picMkLst>
        </pc:picChg>
        <pc:picChg chg="del">
          <ac:chgData name="cường nguyễn" userId="ca11ea2e2c9e006c" providerId="LiveId" clId="{57668785-49E8-454D-8DAD-4150E4DE8F5B}" dt="2021-08-16T08:05:39.457" v="12528" actId="478"/>
          <ac:picMkLst>
            <pc:docMk/>
            <pc:sldMk cId="3403556771" sldId="277"/>
            <ac:picMk id="5" creationId="{E56BB58F-A043-4397-AF2C-F4F993845016}"/>
          </ac:picMkLst>
        </pc:picChg>
        <pc:picChg chg="add mod">
          <ac:chgData name="cường nguyễn" userId="ca11ea2e2c9e006c" providerId="LiveId" clId="{57668785-49E8-454D-8DAD-4150E4DE8F5B}" dt="2021-08-16T08:06:51.534" v="12546" actId="14100"/>
          <ac:picMkLst>
            <pc:docMk/>
            <pc:sldMk cId="3403556771" sldId="277"/>
            <ac:picMk id="7" creationId="{917CB231-D86C-4EEF-8E48-C816039D3950}"/>
          </ac:picMkLst>
        </pc:picChg>
      </pc:sldChg>
      <pc:sldChg chg="modSp add mod">
        <pc:chgData name="cường nguyễn" userId="ca11ea2e2c9e006c" providerId="LiveId" clId="{57668785-49E8-454D-8DAD-4150E4DE8F5B}" dt="2021-08-16T09:43:58.057" v="13662" actId="20577"/>
        <pc:sldMkLst>
          <pc:docMk/>
          <pc:sldMk cId="1579685437" sldId="278"/>
        </pc:sldMkLst>
        <pc:spChg chg="mod">
          <ac:chgData name="cường nguyễn" userId="ca11ea2e2c9e006c" providerId="LiveId" clId="{57668785-49E8-454D-8DAD-4150E4DE8F5B}" dt="2021-08-16T08:19:56.703" v="12894" actId="404"/>
          <ac:spMkLst>
            <pc:docMk/>
            <pc:sldMk cId="1579685437" sldId="278"/>
            <ac:spMk id="2" creationId="{89009C8E-82E8-41CF-B429-BE62561B9DCA}"/>
          </ac:spMkLst>
        </pc:spChg>
        <pc:spChg chg="mod">
          <ac:chgData name="cường nguyễn" userId="ca11ea2e2c9e006c" providerId="LiveId" clId="{57668785-49E8-454D-8DAD-4150E4DE8F5B}" dt="2021-08-16T09:43:58.057" v="13662" actId="20577"/>
          <ac:spMkLst>
            <pc:docMk/>
            <pc:sldMk cId="1579685437" sldId="278"/>
            <ac:spMk id="3" creationId="{796D39E3-5E62-4A02-B1CF-5F22D92A8BE1}"/>
          </ac:spMkLst>
        </pc:spChg>
      </pc:sldChg>
      <pc:sldChg chg="add del">
        <pc:chgData name="cường nguyễn" userId="ca11ea2e2c9e006c" providerId="LiveId" clId="{57668785-49E8-454D-8DAD-4150E4DE8F5B}" dt="2021-08-16T08:07:00.831" v="12548" actId="2696"/>
        <pc:sldMkLst>
          <pc:docMk/>
          <pc:sldMk cId="3936105660" sldId="278"/>
        </pc:sldMkLst>
      </pc:sldChg>
      <pc:sldChg chg="addSp delSp modSp add mod">
        <pc:chgData name="cường nguyễn" userId="ca11ea2e2c9e006c" providerId="LiveId" clId="{57668785-49E8-454D-8DAD-4150E4DE8F5B}" dt="2021-08-16T08:11:49.593" v="12668" actId="404"/>
        <pc:sldMkLst>
          <pc:docMk/>
          <pc:sldMk cId="1345081599" sldId="279"/>
        </pc:sldMkLst>
        <pc:spChg chg="mod">
          <ac:chgData name="cường nguyễn" userId="ca11ea2e2c9e006c" providerId="LiveId" clId="{57668785-49E8-454D-8DAD-4150E4DE8F5B}" dt="2021-08-16T08:11:49.593" v="12668" actId="404"/>
          <ac:spMkLst>
            <pc:docMk/>
            <pc:sldMk cId="1345081599" sldId="279"/>
            <ac:spMk id="2" creationId="{89009C8E-82E8-41CF-B429-BE62561B9DCA}"/>
          </ac:spMkLst>
        </pc:spChg>
        <pc:picChg chg="add mod">
          <ac:chgData name="cường nguyễn" userId="ca11ea2e2c9e006c" providerId="LiveId" clId="{57668785-49E8-454D-8DAD-4150E4DE8F5B}" dt="2021-08-16T08:11:21.078" v="12555" actId="1076"/>
          <ac:picMkLst>
            <pc:docMk/>
            <pc:sldMk cId="1345081599" sldId="279"/>
            <ac:picMk id="4" creationId="{A9C06B4B-EC02-4857-8046-BAB65E28F0B1}"/>
          </ac:picMkLst>
        </pc:picChg>
        <pc:picChg chg="del">
          <ac:chgData name="cường nguyễn" userId="ca11ea2e2c9e006c" providerId="LiveId" clId="{57668785-49E8-454D-8DAD-4150E4DE8F5B}" dt="2021-08-16T08:11:16.908" v="12554" actId="478"/>
          <ac:picMkLst>
            <pc:docMk/>
            <pc:sldMk cId="1345081599" sldId="279"/>
            <ac:picMk id="7" creationId="{917CB231-D86C-4EEF-8E48-C816039D3950}"/>
          </ac:picMkLst>
        </pc:picChg>
      </pc:sldChg>
      <pc:sldChg chg="addSp delSp modSp add mod addAnim delAnim">
        <pc:chgData name="cường nguyễn" userId="ca11ea2e2c9e006c" providerId="LiveId" clId="{57668785-49E8-454D-8DAD-4150E4DE8F5B}" dt="2021-08-16T08:19:00.617" v="12815" actId="113"/>
        <pc:sldMkLst>
          <pc:docMk/>
          <pc:sldMk cId="4075557576" sldId="280"/>
        </pc:sldMkLst>
        <pc:spChg chg="mod ord">
          <ac:chgData name="cường nguyễn" userId="ca11ea2e2c9e006c" providerId="LiveId" clId="{57668785-49E8-454D-8DAD-4150E4DE8F5B}" dt="2021-08-16T08:19:00.617" v="12815" actId="113"/>
          <ac:spMkLst>
            <pc:docMk/>
            <pc:sldMk cId="4075557576" sldId="280"/>
            <ac:spMk id="2" creationId="{89009C8E-82E8-41CF-B429-BE62561B9DCA}"/>
          </ac:spMkLst>
        </pc:spChg>
        <pc:spChg chg="add del">
          <ac:chgData name="cường nguyễn" userId="ca11ea2e2c9e006c" providerId="LiveId" clId="{57668785-49E8-454D-8DAD-4150E4DE8F5B}" dt="2021-08-16T08:13:52.787" v="12682" actId="26606"/>
          <ac:spMkLst>
            <pc:docMk/>
            <pc:sldMk cId="4075557576" sldId="280"/>
            <ac:spMk id="19" creationId="{2550AE69-AC86-4188-83E5-A856C4F1DCFF}"/>
          </ac:spMkLst>
        </pc:spChg>
        <pc:spChg chg="add del">
          <ac:chgData name="cường nguyễn" userId="ca11ea2e2c9e006c" providerId="LiveId" clId="{57668785-49E8-454D-8DAD-4150E4DE8F5B}" dt="2021-08-16T08:13:52.787" v="12682" actId="26606"/>
          <ac:spMkLst>
            <pc:docMk/>
            <pc:sldMk cId="4075557576" sldId="280"/>
            <ac:spMk id="21" creationId="{EC4CA156-2C9D-4F0C-B229-88D8B5E17BCF}"/>
          </ac:spMkLst>
        </pc:spChg>
        <pc:spChg chg="add del">
          <ac:chgData name="cường nguyễn" userId="ca11ea2e2c9e006c" providerId="LiveId" clId="{57668785-49E8-454D-8DAD-4150E4DE8F5B}" dt="2021-08-16T08:13:52.787" v="12682" actId="26606"/>
          <ac:spMkLst>
            <pc:docMk/>
            <pc:sldMk cId="4075557576" sldId="280"/>
            <ac:spMk id="23" creationId="{D7361ED3-EBE5-4EFC-8DA3-D0CE4BF2F4B1}"/>
          </ac:spMkLst>
        </pc:spChg>
        <pc:spChg chg="add del">
          <ac:chgData name="cường nguyễn" userId="ca11ea2e2c9e006c" providerId="LiveId" clId="{57668785-49E8-454D-8DAD-4150E4DE8F5B}" dt="2021-08-16T08:13:52.787" v="12682" actId="26606"/>
          <ac:spMkLst>
            <pc:docMk/>
            <pc:sldMk cId="4075557576" sldId="280"/>
            <ac:spMk id="29" creationId="{AA184731-2495-4C5E-84D7-045E260A3112}"/>
          </ac:spMkLst>
        </pc:spChg>
        <pc:spChg chg="add del">
          <ac:chgData name="cường nguyễn" userId="ca11ea2e2c9e006c" providerId="LiveId" clId="{57668785-49E8-454D-8DAD-4150E4DE8F5B}" dt="2021-08-16T08:13:52.787" v="12682" actId="26606"/>
          <ac:spMkLst>
            <pc:docMk/>
            <pc:sldMk cId="4075557576" sldId="280"/>
            <ac:spMk id="31" creationId="{1BDA4DC5-9C94-4C6C-A12F-2E0C8D69B477}"/>
          </ac:spMkLst>
        </pc:spChg>
        <pc:spChg chg="add del">
          <ac:chgData name="cường nguyễn" userId="ca11ea2e2c9e006c" providerId="LiveId" clId="{57668785-49E8-454D-8DAD-4150E4DE8F5B}" dt="2021-08-16T08:13:33.175" v="12676" actId="26606"/>
          <ac:spMkLst>
            <pc:docMk/>
            <pc:sldMk cId="4075557576" sldId="280"/>
            <ac:spMk id="40" creationId="{2550AE69-AC86-4188-83E5-A856C4F1DCFF}"/>
          </ac:spMkLst>
        </pc:spChg>
        <pc:spChg chg="add del">
          <ac:chgData name="cường nguyễn" userId="ca11ea2e2c9e006c" providerId="LiveId" clId="{57668785-49E8-454D-8DAD-4150E4DE8F5B}" dt="2021-08-16T08:13:33.175" v="12676" actId="26606"/>
          <ac:spMkLst>
            <pc:docMk/>
            <pc:sldMk cId="4075557576" sldId="280"/>
            <ac:spMk id="42" creationId="{EC4CA156-2C9D-4F0C-B229-88D8B5E17BCF}"/>
          </ac:spMkLst>
        </pc:spChg>
        <pc:spChg chg="add del">
          <ac:chgData name="cường nguyễn" userId="ca11ea2e2c9e006c" providerId="LiveId" clId="{57668785-49E8-454D-8DAD-4150E4DE8F5B}" dt="2021-08-16T08:13:33.175" v="12676" actId="26606"/>
          <ac:spMkLst>
            <pc:docMk/>
            <pc:sldMk cId="4075557576" sldId="280"/>
            <ac:spMk id="44" creationId="{D7361ED3-EBE5-4EFC-8DA3-D0CE4BF2F4B1}"/>
          </ac:spMkLst>
        </pc:spChg>
        <pc:spChg chg="add del">
          <ac:chgData name="cường nguyễn" userId="ca11ea2e2c9e006c" providerId="LiveId" clId="{57668785-49E8-454D-8DAD-4150E4DE8F5B}" dt="2021-08-16T08:13:33.175" v="12676" actId="26606"/>
          <ac:spMkLst>
            <pc:docMk/>
            <pc:sldMk cId="4075557576" sldId="280"/>
            <ac:spMk id="50" creationId="{0E2D3DCD-4716-40AA-90C0-6F2F9F116CF3}"/>
          </ac:spMkLst>
        </pc:spChg>
        <pc:spChg chg="add del">
          <ac:chgData name="cường nguyễn" userId="ca11ea2e2c9e006c" providerId="LiveId" clId="{57668785-49E8-454D-8DAD-4150E4DE8F5B}" dt="2021-08-16T08:13:33.175" v="12676" actId="26606"/>
          <ac:spMkLst>
            <pc:docMk/>
            <pc:sldMk cId="4075557576" sldId="280"/>
            <ac:spMk id="52" creationId="{037BACED-9574-4AAE-9D04-5100308350B6}"/>
          </ac:spMkLst>
        </pc:spChg>
        <pc:spChg chg="add del">
          <ac:chgData name="cường nguyễn" userId="ca11ea2e2c9e006c" providerId="LiveId" clId="{57668785-49E8-454D-8DAD-4150E4DE8F5B}" dt="2021-08-16T08:13:40.006" v="12679" actId="26606"/>
          <ac:spMkLst>
            <pc:docMk/>
            <pc:sldMk cId="4075557576" sldId="280"/>
            <ac:spMk id="58" creationId="{2550AE69-AC86-4188-83E5-A856C4F1DCFF}"/>
          </ac:spMkLst>
        </pc:spChg>
        <pc:spChg chg="add del">
          <ac:chgData name="cường nguyễn" userId="ca11ea2e2c9e006c" providerId="LiveId" clId="{57668785-49E8-454D-8DAD-4150E4DE8F5B}" dt="2021-08-16T08:13:40.006" v="12679" actId="26606"/>
          <ac:spMkLst>
            <pc:docMk/>
            <pc:sldMk cId="4075557576" sldId="280"/>
            <ac:spMk id="59" creationId="{EC4CA156-2C9D-4F0C-B229-88D8B5E17BCF}"/>
          </ac:spMkLst>
        </pc:spChg>
        <pc:spChg chg="add del">
          <ac:chgData name="cường nguyễn" userId="ca11ea2e2c9e006c" providerId="LiveId" clId="{57668785-49E8-454D-8DAD-4150E4DE8F5B}" dt="2021-08-16T08:13:40.006" v="12679" actId="26606"/>
          <ac:spMkLst>
            <pc:docMk/>
            <pc:sldMk cId="4075557576" sldId="280"/>
            <ac:spMk id="60" creationId="{D7361ED3-EBE5-4EFC-8DA3-D0CE4BF2F4B1}"/>
          </ac:spMkLst>
        </pc:spChg>
        <pc:spChg chg="add del">
          <ac:chgData name="cường nguyễn" userId="ca11ea2e2c9e006c" providerId="LiveId" clId="{57668785-49E8-454D-8DAD-4150E4DE8F5B}" dt="2021-08-16T08:13:40.006" v="12679" actId="26606"/>
          <ac:spMkLst>
            <pc:docMk/>
            <pc:sldMk cId="4075557576" sldId="280"/>
            <ac:spMk id="62" creationId="{5C28659E-412C-4600-B45E-BAE370BC24B9}"/>
          </ac:spMkLst>
        </pc:spChg>
        <pc:spChg chg="add del">
          <ac:chgData name="cường nguyễn" userId="ca11ea2e2c9e006c" providerId="LiveId" clId="{57668785-49E8-454D-8DAD-4150E4DE8F5B}" dt="2021-08-16T08:13:40.006" v="12679" actId="26606"/>
          <ac:spMkLst>
            <pc:docMk/>
            <pc:sldMk cId="4075557576" sldId="280"/>
            <ac:spMk id="63" creationId="{AE95896B-6905-4618-A7DF-DED8A61FBC83}"/>
          </ac:spMkLst>
        </pc:spChg>
        <pc:spChg chg="add del">
          <ac:chgData name="cường nguyễn" userId="ca11ea2e2c9e006c" providerId="LiveId" clId="{57668785-49E8-454D-8DAD-4150E4DE8F5B}" dt="2021-08-16T08:13:40.006" v="12679" actId="26606"/>
          <ac:spMkLst>
            <pc:docMk/>
            <pc:sldMk cId="4075557576" sldId="280"/>
            <ac:spMk id="64" creationId="{7748BD8C-4984-4138-94CA-2DC5F39DC379}"/>
          </ac:spMkLst>
        </pc:spChg>
        <pc:spChg chg="add del">
          <ac:chgData name="cường nguyễn" userId="ca11ea2e2c9e006c" providerId="LiveId" clId="{57668785-49E8-454D-8DAD-4150E4DE8F5B}" dt="2021-08-16T08:13:52.613" v="12681" actId="26606"/>
          <ac:spMkLst>
            <pc:docMk/>
            <pc:sldMk cId="4075557576" sldId="280"/>
            <ac:spMk id="66" creationId="{2550AE69-AC86-4188-83E5-A856C4F1DCFF}"/>
          </ac:spMkLst>
        </pc:spChg>
        <pc:spChg chg="add del">
          <ac:chgData name="cường nguyễn" userId="ca11ea2e2c9e006c" providerId="LiveId" clId="{57668785-49E8-454D-8DAD-4150E4DE8F5B}" dt="2021-08-16T08:13:52.613" v="12681" actId="26606"/>
          <ac:spMkLst>
            <pc:docMk/>
            <pc:sldMk cId="4075557576" sldId="280"/>
            <ac:spMk id="67" creationId="{EC4CA156-2C9D-4F0C-B229-88D8B5E17BCF}"/>
          </ac:spMkLst>
        </pc:spChg>
        <pc:spChg chg="add del">
          <ac:chgData name="cường nguyễn" userId="ca11ea2e2c9e006c" providerId="LiveId" clId="{57668785-49E8-454D-8DAD-4150E4DE8F5B}" dt="2021-08-16T08:13:52.613" v="12681" actId="26606"/>
          <ac:spMkLst>
            <pc:docMk/>
            <pc:sldMk cId="4075557576" sldId="280"/>
            <ac:spMk id="68" creationId="{D7361ED3-EBE5-4EFC-8DA3-D0CE4BF2F4B1}"/>
          </ac:spMkLst>
        </pc:spChg>
        <pc:spChg chg="add del">
          <ac:chgData name="cường nguyễn" userId="ca11ea2e2c9e006c" providerId="LiveId" clId="{57668785-49E8-454D-8DAD-4150E4DE8F5B}" dt="2021-08-16T08:13:52.613" v="12681" actId="26606"/>
          <ac:spMkLst>
            <pc:docMk/>
            <pc:sldMk cId="4075557576" sldId="280"/>
            <ac:spMk id="70" creationId="{0E2D3DCD-4716-40AA-90C0-6F2F9F116CF3}"/>
          </ac:spMkLst>
        </pc:spChg>
        <pc:spChg chg="add del">
          <ac:chgData name="cường nguyễn" userId="ca11ea2e2c9e006c" providerId="LiveId" clId="{57668785-49E8-454D-8DAD-4150E4DE8F5B}" dt="2021-08-16T08:13:52.613" v="12681" actId="26606"/>
          <ac:spMkLst>
            <pc:docMk/>
            <pc:sldMk cId="4075557576" sldId="280"/>
            <ac:spMk id="71" creationId="{037BACED-9574-4AAE-9D04-5100308350B6}"/>
          </ac:spMkLst>
        </pc:spChg>
        <pc:spChg chg="add">
          <ac:chgData name="cường nguyễn" userId="ca11ea2e2c9e006c" providerId="LiveId" clId="{57668785-49E8-454D-8DAD-4150E4DE8F5B}" dt="2021-08-16T08:13:52.787" v="12682" actId="26606"/>
          <ac:spMkLst>
            <pc:docMk/>
            <pc:sldMk cId="4075557576" sldId="280"/>
            <ac:spMk id="74" creationId="{7049A7D3-684C-4C59-A4B6-7B308A6AD34D}"/>
          </ac:spMkLst>
        </pc:spChg>
        <pc:spChg chg="add">
          <ac:chgData name="cường nguyễn" userId="ca11ea2e2c9e006c" providerId="LiveId" clId="{57668785-49E8-454D-8DAD-4150E4DE8F5B}" dt="2021-08-16T08:13:52.787" v="12682" actId="26606"/>
          <ac:spMkLst>
            <pc:docMk/>
            <pc:sldMk cId="4075557576" sldId="280"/>
            <ac:spMk id="75" creationId="{D7B1087B-C592-40E7-B532-60B453A2FE6A}"/>
          </ac:spMkLst>
        </pc:spChg>
        <pc:spChg chg="add">
          <ac:chgData name="cường nguyễn" userId="ca11ea2e2c9e006c" providerId="LiveId" clId="{57668785-49E8-454D-8DAD-4150E4DE8F5B}" dt="2021-08-16T08:13:52.787" v="12682" actId="26606"/>
          <ac:spMkLst>
            <pc:docMk/>
            <pc:sldMk cId="4075557576" sldId="280"/>
            <ac:spMk id="76" creationId="{14AE7447-E8F8-4A0F-9E3D-94842BFF886E}"/>
          </ac:spMkLst>
        </pc:spChg>
        <pc:spChg chg="add">
          <ac:chgData name="cường nguyễn" userId="ca11ea2e2c9e006c" providerId="LiveId" clId="{57668785-49E8-454D-8DAD-4150E4DE8F5B}" dt="2021-08-16T08:13:52.787" v="12682" actId="26606"/>
          <ac:spMkLst>
            <pc:docMk/>
            <pc:sldMk cId="4075557576" sldId="280"/>
            <ac:spMk id="78" creationId="{0680B5D0-24EC-465A-A0E6-C4DF951E0043}"/>
          </ac:spMkLst>
        </pc:spChg>
        <pc:spChg chg="add">
          <ac:chgData name="cường nguyễn" userId="ca11ea2e2c9e006c" providerId="LiveId" clId="{57668785-49E8-454D-8DAD-4150E4DE8F5B}" dt="2021-08-16T08:13:52.787" v="12682" actId="26606"/>
          <ac:spMkLst>
            <pc:docMk/>
            <pc:sldMk cId="4075557576" sldId="280"/>
            <ac:spMk id="79" creationId="{30BF1B50-A83E-4ED6-A2AA-C943C1F89F85}"/>
          </ac:spMkLst>
        </pc:spChg>
        <pc:spChg chg="add">
          <ac:chgData name="cường nguyễn" userId="ca11ea2e2c9e006c" providerId="LiveId" clId="{57668785-49E8-454D-8DAD-4150E4DE8F5B}" dt="2021-08-16T08:13:52.787" v="12682" actId="26606"/>
          <ac:spMkLst>
            <pc:docMk/>
            <pc:sldMk cId="4075557576" sldId="280"/>
            <ac:spMk id="80" creationId="{1F31E8B2-210B-4B90-83BB-3B180732EF38}"/>
          </ac:spMkLst>
        </pc:spChg>
        <pc:spChg chg="add">
          <ac:chgData name="cường nguyễn" userId="ca11ea2e2c9e006c" providerId="LiveId" clId="{57668785-49E8-454D-8DAD-4150E4DE8F5B}" dt="2021-08-16T08:13:52.787" v="12682" actId="26606"/>
          <ac:spMkLst>
            <pc:docMk/>
            <pc:sldMk cId="4075557576" sldId="280"/>
            <ac:spMk id="81" creationId="{6B387409-2B98-40F8-A65F-EF7CF989512F}"/>
          </ac:spMkLst>
        </pc:spChg>
        <pc:grpChg chg="add del">
          <ac:chgData name="cường nguyễn" userId="ca11ea2e2c9e006c" providerId="LiveId" clId="{57668785-49E8-454D-8DAD-4150E4DE8F5B}" dt="2021-08-16T08:13:52.787" v="12682" actId="26606"/>
          <ac:grpSpMkLst>
            <pc:docMk/>
            <pc:sldMk cId="4075557576" sldId="280"/>
            <ac:grpSpMk id="25" creationId="{85105087-7F16-4C94-837C-C45445116665}"/>
          </ac:grpSpMkLst>
        </pc:grpChg>
        <pc:grpChg chg="add del">
          <ac:chgData name="cường nguyễn" userId="ca11ea2e2c9e006c" providerId="LiveId" clId="{57668785-49E8-454D-8DAD-4150E4DE8F5B}" dt="2021-08-16T08:13:52.787" v="12682" actId="26606"/>
          <ac:grpSpMkLst>
            <pc:docMk/>
            <pc:sldMk cId="4075557576" sldId="280"/>
            <ac:grpSpMk id="33" creationId="{CB1E5C71-0EB0-4D54-8D8A-3F99A1696EBE}"/>
          </ac:grpSpMkLst>
        </pc:grpChg>
        <pc:grpChg chg="add del">
          <ac:chgData name="cường nguyễn" userId="ca11ea2e2c9e006c" providerId="LiveId" clId="{57668785-49E8-454D-8DAD-4150E4DE8F5B}" dt="2021-08-16T08:13:33.175" v="12676" actId="26606"/>
          <ac:grpSpMkLst>
            <pc:docMk/>
            <pc:sldMk cId="4075557576" sldId="280"/>
            <ac:grpSpMk id="46" creationId="{85105087-7F16-4C94-837C-C45445116665}"/>
          </ac:grpSpMkLst>
        </pc:grpChg>
        <pc:grpChg chg="add del">
          <ac:chgData name="cường nguyễn" userId="ca11ea2e2c9e006c" providerId="LiveId" clId="{57668785-49E8-454D-8DAD-4150E4DE8F5B}" dt="2021-08-16T08:13:33.175" v="12676" actId="26606"/>
          <ac:grpSpMkLst>
            <pc:docMk/>
            <pc:sldMk cId="4075557576" sldId="280"/>
            <ac:grpSpMk id="54" creationId="{FA08BC01-A289-44B6-9133-2814052F97D2}"/>
          </ac:grpSpMkLst>
        </pc:grpChg>
        <pc:grpChg chg="add del">
          <ac:chgData name="cường nguyễn" userId="ca11ea2e2c9e006c" providerId="LiveId" clId="{57668785-49E8-454D-8DAD-4150E4DE8F5B}" dt="2021-08-16T08:13:40.006" v="12679" actId="26606"/>
          <ac:grpSpMkLst>
            <pc:docMk/>
            <pc:sldMk cId="4075557576" sldId="280"/>
            <ac:grpSpMk id="61" creationId="{85105087-7F16-4C94-837C-C45445116665}"/>
          </ac:grpSpMkLst>
        </pc:grpChg>
        <pc:grpChg chg="add del">
          <ac:chgData name="cường nguyễn" userId="ca11ea2e2c9e006c" providerId="LiveId" clId="{57668785-49E8-454D-8DAD-4150E4DE8F5B}" dt="2021-08-16T08:13:52.613" v="12681" actId="26606"/>
          <ac:grpSpMkLst>
            <pc:docMk/>
            <pc:sldMk cId="4075557576" sldId="280"/>
            <ac:grpSpMk id="69" creationId="{85105087-7F16-4C94-837C-C45445116665}"/>
          </ac:grpSpMkLst>
        </pc:grpChg>
        <pc:grpChg chg="add del">
          <ac:chgData name="cường nguyễn" userId="ca11ea2e2c9e006c" providerId="LiveId" clId="{57668785-49E8-454D-8DAD-4150E4DE8F5B}" dt="2021-08-16T08:13:52.613" v="12681" actId="26606"/>
          <ac:grpSpMkLst>
            <pc:docMk/>
            <pc:sldMk cId="4075557576" sldId="280"/>
            <ac:grpSpMk id="72" creationId="{FA08BC01-A289-44B6-9133-2814052F97D2}"/>
          </ac:grpSpMkLst>
        </pc:grpChg>
        <pc:grpChg chg="add">
          <ac:chgData name="cường nguyễn" userId="ca11ea2e2c9e006c" providerId="LiveId" clId="{57668785-49E8-454D-8DAD-4150E4DE8F5B}" dt="2021-08-16T08:13:52.787" v="12682" actId="26606"/>
          <ac:grpSpMkLst>
            <pc:docMk/>
            <pc:sldMk cId="4075557576" sldId="280"/>
            <ac:grpSpMk id="77" creationId="{85981F80-69EE-4E2B-82A8-47FDFD7720AC}"/>
          </ac:grpSpMkLst>
        </pc:grpChg>
        <pc:grpChg chg="add">
          <ac:chgData name="cường nguyễn" userId="ca11ea2e2c9e006c" providerId="LiveId" clId="{57668785-49E8-454D-8DAD-4150E4DE8F5B}" dt="2021-08-16T08:13:52.787" v="12682" actId="26606"/>
          <ac:grpSpMkLst>
            <pc:docMk/>
            <pc:sldMk cId="4075557576" sldId="280"/>
            <ac:grpSpMk id="82" creationId="{C9E5F284-A588-4AE7-A36D-1C93E4FD0241}"/>
          </ac:grpSpMkLst>
        </pc:grpChg>
        <pc:picChg chg="del">
          <ac:chgData name="cường nguyễn" userId="ca11ea2e2c9e006c" providerId="LiveId" clId="{57668785-49E8-454D-8DAD-4150E4DE8F5B}" dt="2021-08-16T08:13:09.585" v="12670" actId="478"/>
          <ac:picMkLst>
            <pc:docMk/>
            <pc:sldMk cId="4075557576" sldId="280"/>
            <ac:picMk id="4" creationId="{A9C06B4B-EC02-4857-8046-BAB65E28F0B1}"/>
          </ac:picMkLst>
        </pc:picChg>
        <pc:picChg chg="add mod">
          <ac:chgData name="cường nguyễn" userId="ca11ea2e2c9e006c" providerId="LiveId" clId="{57668785-49E8-454D-8DAD-4150E4DE8F5B}" dt="2021-08-16T08:14:25.355" v="12746" actId="1076"/>
          <ac:picMkLst>
            <pc:docMk/>
            <pc:sldMk cId="4075557576" sldId="280"/>
            <ac:picMk id="5" creationId="{72BA9C83-0E06-4246-9B98-A23EB2F0F689}"/>
          </ac:picMkLst>
        </pc:picChg>
      </pc:sldChg>
      <pc:sldChg chg="addSp delSp modSp add mod">
        <pc:chgData name="cường nguyễn" userId="ca11ea2e2c9e006c" providerId="LiveId" clId="{57668785-49E8-454D-8DAD-4150E4DE8F5B}" dt="2021-08-16T08:18:47.302" v="12811" actId="14100"/>
        <pc:sldMkLst>
          <pc:docMk/>
          <pc:sldMk cId="3808560608" sldId="281"/>
        </pc:sldMkLst>
        <pc:spChg chg="mod">
          <ac:chgData name="cường nguyễn" userId="ca11ea2e2c9e006c" providerId="LiveId" clId="{57668785-49E8-454D-8DAD-4150E4DE8F5B}" dt="2021-08-16T08:18:47.302" v="12811" actId="14100"/>
          <ac:spMkLst>
            <pc:docMk/>
            <pc:sldMk cId="3808560608" sldId="281"/>
            <ac:spMk id="2" creationId="{89009C8E-82E8-41CF-B429-BE62561B9DCA}"/>
          </ac:spMkLst>
        </pc:spChg>
        <pc:picChg chg="add mod">
          <ac:chgData name="cường nguyễn" userId="ca11ea2e2c9e006c" providerId="LiveId" clId="{57668785-49E8-454D-8DAD-4150E4DE8F5B}" dt="2021-08-16T08:18:21.953" v="12754" actId="14100"/>
          <ac:picMkLst>
            <pc:docMk/>
            <pc:sldMk cId="3808560608" sldId="281"/>
            <ac:picMk id="4" creationId="{70FFA09F-C456-4B82-A264-AA1A0AC912A7}"/>
          </ac:picMkLst>
        </pc:picChg>
        <pc:picChg chg="del">
          <ac:chgData name="cường nguyễn" userId="ca11ea2e2c9e006c" providerId="LiveId" clId="{57668785-49E8-454D-8DAD-4150E4DE8F5B}" dt="2021-08-16T08:18:12.796" v="12748" actId="478"/>
          <ac:picMkLst>
            <pc:docMk/>
            <pc:sldMk cId="3808560608" sldId="281"/>
            <ac:picMk id="5" creationId="{72BA9C83-0E06-4246-9B98-A23EB2F0F689}"/>
          </ac:picMkLst>
        </pc:picChg>
      </pc:sldChg>
      <pc:sldChg chg="addSp delSp modSp add mod setBg">
        <pc:chgData name="cường nguyễn" userId="ca11ea2e2c9e006c" providerId="LiveId" clId="{57668785-49E8-454D-8DAD-4150E4DE8F5B}" dt="2021-08-16T09:49:17.584" v="14272" actId="5793"/>
        <pc:sldMkLst>
          <pc:docMk/>
          <pc:sldMk cId="1315336623" sldId="282"/>
        </pc:sldMkLst>
        <pc:spChg chg="mod">
          <ac:chgData name="cường nguyễn" userId="ca11ea2e2c9e006c" providerId="LiveId" clId="{57668785-49E8-454D-8DAD-4150E4DE8F5B}" dt="2021-08-16T09:47:24.441" v="13924" actId="26606"/>
          <ac:spMkLst>
            <pc:docMk/>
            <pc:sldMk cId="1315336623" sldId="282"/>
            <ac:spMk id="2" creationId="{89009C8E-82E8-41CF-B429-BE62561B9DCA}"/>
          </ac:spMkLst>
        </pc:spChg>
        <pc:spChg chg="mod ord">
          <ac:chgData name="cường nguyễn" userId="ca11ea2e2c9e006c" providerId="LiveId" clId="{57668785-49E8-454D-8DAD-4150E4DE8F5B}" dt="2021-08-16T09:49:17.584" v="14272" actId="5793"/>
          <ac:spMkLst>
            <pc:docMk/>
            <pc:sldMk cId="1315336623" sldId="282"/>
            <ac:spMk id="3" creationId="{796D39E3-5E62-4A02-B1CF-5F22D92A8BE1}"/>
          </ac:spMkLst>
        </pc:spChg>
        <pc:spChg chg="add">
          <ac:chgData name="cường nguyễn" userId="ca11ea2e2c9e006c" providerId="LiveId" clId="{57668785-49E8-454D-8DAD-4150E4DE8F5B}" dt="2021-08-16T09:47:24.441" v="13924" actId="26606"/>
          <ac:spMkLst>
            <pc:docMk/>
            <pc:sldMk cId="1315336623" sldId="282"/>
            <ac:spMk id="7" creationId="{F3AF35CD-DA30-4E34-B0F3-32C27766DA05}"/>
          </ac:spMkLst>
        </pc:spChg>
        <pc:spChg chg="add del">
          <ac:chgData name="cường nguyễn" userId="ca11ea2e2c9e006c" providerId="LiveId" clId="{57668785-49E8-454D-8DAD-4150E4DE8F5B}" dt="2021-08-16T09:47:18.619" v="13922" actId="26606"/>
          <ac:spMkLst>
            <pc:docMk/>
            <pc:sldMk cId="1315336623" sldId="282"/>
            <ac:spMk id="10" creationId="{E009DD9B-5EE2-4C0D-8B2B-351C8C102205}"/>
          </ac:spMkLst>
        </pc:spChg>
        <pc:spChg chg="add del">
          <ac:chgData name="cường nguyễn" userId="ca11ea2e2c9e006c" providerId="LiveId" clId="{57668785-49E8-454D-8DAD-4150E4DE8F5B}" dt="2021-08-16T09:47:18.619" v="13922" actId="26606"/>
          <ac:spMkLst>
            <pc:docMk/>
            <pc:sldMk cId="1315336623" sldId="282"/>
            <ac:spMk id="12" creationId="{E720DB99-7745-4E75-9D96-AAB6D55C531E}"/>
          </ac:spMkLst>
        </pc:spChg>
        <pc:spChg chg="add del">
          <ac:chgData name="cường nguyễn" userId="ca11ea2e2c9e006c" providerId="LiveId" clId="{57668785-49E8-454D-8DAD-4150E4DE8F5B}" dt="2021-08-16T09:47:18.619" v="13922" actId="26606"/>
          <ac:spMkLst>
            <pc:docMk/>
            <pc:sldMk cId="1315336623" sldId="282"/>
            <ac:spMk id="14" creationId="{D68803C4-E159-4360-B7BB-74205C8F782D}"/>
          </ac:spMkLst>
        </pc:spChg>
        <pc:spChg chg="add del">
          <ac:chgData name="cường nguyễn" userId="ca11ea2e2c9e006c" providerId="LiveId" clId="{57668785-49E8-454D-8DAD-4150E4DE8F5B}" dt="2021-08-16T09:47:18.619" v="13922" actId="26606"/>
          <ac:spMkLst>
            <pc:docMk/>
            <pc:sldMk cId="1315336623" sldId="282"/>
            <ac:spMk id="16" creationId="{504B0465-3B07-49BF-BEA7-D81476246293}"/>
          </ac:spMkLst>
        </pc:spChg>
        <pc:spChg chg="add del">
          <ac:chgData name="cường nguyễn" userId="ca11ea2e2c9e006c" providerId="LiveId" clId="{57668785-49E8-454D-8DAD-4150E4DE8F5B}" dt="2021-08-16T09:47:18.619" v="13922" actId="26606"/>
          <ac:spMkLst>
            <pc:docMk/>
            <pc:sldMk cId="1315336623" sldId="282"/>
            <ac:spMk id="18" creationId="{49B7FFA5-14CB-4A4F-9BCC-CA3AA5D9D276}"/>
          </ac:spMkLst>
        </pc:spChg>
        <pc:spChg chg="add del">
          <ac:chgData name="cường nguyễn" userId="ca11ea2e2c9e006c" providerId="LiveId" clId="{57668785-49E8-454D-8DAD-4150E4DE8F5B}" dt="2021-08-16T09:47:18.619" v="13922" actId="26606"/>
          <ac:spMkLst>
            <pc:docMk/>
            <pc:sldMk cId="1315336623" sldId="282"/>
            <ac:spMk id="20" creationId="{04E48745-7512-4EC2-9E20-9092D12150CA}"/>
          </ac:spMkLst>
        </pc:spChg>
        <pc:grpChg chg="add">
          <ac:chgData name="cường nguyễn" userId="ca11ea2e2c9e006c" providerId="LiveId" clId="{57668785-49E8-454D-8DAD-4150E4DE8F5B}" dt="2021-08-16T09:47:24.441" v="13924" actId="26606"/>
          <ac:grpSpMkLst>
            <pc:docMk/>
            <pc:sldMk cId="1315336623" sldId="282"/>
            <ac:grpSpMk id="8" creationId="{BCFC42DC-2C46-47C4-BC61-530557385DBD}"/>
          </ac:grpSpMkLst>
        </pc:grpChg>
        <pc:picChg chg="add mod">
          <ac:chgData name="cường nguyễn" userId="ca11ea2e2c9e006c" providerId="LiveId" clId="{57668785-49E8-454D-8DAD-4150E4DE8F5B}" dt="2021-08-16T09:47:24.441" v="13924" actId="26606"/>
          <ac:picMkLst>
            <pc:docMk/>
            <pc:sldMk cId="1315336623" sldId="282"/>
            <ac:picMk id="5" creationId="{1D4F880C-5ADB-4973-BEAF-3E66E06D00EA}"/>
          </ac:picMkLst>
        </pc:picChg>
      </pc:sldChg>
      <pc:sldChg chg="add del">
        <pc:chgData name="cường nguyễn" userId="ca11ea2e2c9e006c" providerId="LiveId" clId="{57668785-49E8-454D-8DAD-4150E4DE8F5B}" dt="2021-08-16T08:19:30.905" v="12817" actId="47"/>
        <pc:sldMkLst>
          <pc:docMk/>
          <pc:sldMk cId="1677027527" sldId="282"/>
        </pc:sldMkLst>
      </pc:sldChg>
      <pc:sldChg chg="addSp delSp modSp add mod">
        <pc:chgData name="cường nguyễn" userId="ca11ea2e2c9e006c" providerId="LiveId" clId="{57668785-49E8-454D-8DAD-4150E4DE8F5B}" dt="2021-08-16T09:50:50.642" v="14278" actId="1076"/>
        <pc:sldMkLst>
          <pc:docMk/>
          <pc:sldMk cId="564996001" sldId="283"/>
        </pc:sldMkLst>
        <pc:spChg chg="mod">
          <ac:chgData name="cường nguyễn" userId="ca11ea2e2c9e006c" providerId="LiveId" clId="{57668785-49E8-454D-8DAD-4150E4DE8F5B}" dt="2021-08-16T09:49:05.153" v="14270" actId="123"/>
          <ac:spMkLst>
            <pc:docMk/>
            <pc:sldMk cId="564996001" sldId="283"/>
            <ac:spMk id="3" creationId="{796D39E3-5E62-4A02-B1CF-5F22D92A8BE1}"/>
          </ac:spMkLst>
        </pc:spChg>
        <pc:picChg chg="del">
          <ac:chgData name="cường nguyễn" userId="ca11ea2e2c9e006c" providerId="LiveId" clId="{57668785-49E8-454D-8DAD-4150E4DE8F5B}" dt="2021-08-16T09:50:46.928" v="14273" actId="478"/>
          <ac:picMkLst>
            <pc:docMk/>
            <pc:sldMk cId="564996001" sldId="283"/>
            <ac:picMk id="5" creationId="{1D4F880C-5ADB-4973-BEAF-3E66E06D00EA}"/>
          </ac:picMkLst>
        </pc:picChg>
        <pc:picChg chg="add mod">
          <ac:chgData name="cường nguyễn" userId="ca11ea2e2c9e006c" providerId="LiveId" clId="{57668785-49E8-454D-8DAD-4150E4DE8F5B}" dt="2021-08-16T09:50:50.642" v="14278" actId="1076"/>
          <ac:picMkLst>
            <pc:docMk/>
            <pc:sldMk cId="564996001" sldId="283"/>
            <ac:picMk id="6" creationId="{924B7FD0-BD2B-4772-A75C-ED95AFAB3695}"/>
          </ac:picMkLst>
        </pc:picChg>
      </pc:sldChg>
      <pc:sldChg chg="addSp delSp modSp add mod">
        <pc:chgData name="cường nguyễn" userId="ca11ea2e2c9e006c" providerId="LiveId" clId="{57668785-49E8-454D-8DAD-4150E4DE8F5B}" dt="2021-08-16T09:54:00.429" v="14318" actId="478"/>
        <pc:sldMkLst>
          <pc:docMk/>
          <pc:sldMk cId="278866970" sldId="284"/>
        </pc:sldMkLst>
        <pc:spChg chg="mod">
          <ac:chgData name="cường nguyễn" userId="ca11ea2e2c9e006c" providerId="LiveId" clId="{57668785-49E8-454D-8DAD-4150E4DE8F5B}" dt="2021-08-16T09:53:55.502" v="14317" actId="14100"/>
          <ac:spMkLst>
            <pc:docMk/>
            <pc:sldMk cId="278866970" sldId="284"/>
            <ac:spMk id="2" creationId="{89009C8E-82E8-41CF-B429-BE62561B9DCA}"/>
          </ac:spMkLst>
        </pc:spChg>
        <pc:spChg chg="del">
          <ac:chgData name="cường nguyễn" userId="ca11ea2e2c9e006c" providerId="LiveId" clId="{57668785-49E8-454D-8DAD-4150E4DE8F5B}" dt="2021-08-16T09:53:23.497" v="14285" actId="478"/>
          <ac:spMkLst>
            <pc:docMk/>
            <pc:sldMk cId="278866970" sldId="284"/>
            <ac:spMk id="3" creationId="{796D39E3-5E62-4A02-B1CF-5F22D92A8BE1}"/>
          </ac:spMkLst>
        </pc:spChg>
        <pc:spChg chg="add del mod">
          <ac:chgData name="cường nguyễn" userId="ca11ea2e2c9e006c" providerId="LiveId" clId="{57668785-49E8-454D-8DAD-4150E4DE8F5B}" dt="2021-08-16T09:54:00.429" v="14318" actId="478"/>
          <ac:spMkLst>
            <pc:docMk/>
            <pc:sldMk cId="278866970" sldId="284"/>
            <ac:spMk id="11" creationId="{4282B55B-5BB7-4843-B5EE-34E36E762E73}"/>
          </ac:spMkLst>
        </pc:spChg>
        <pc:picChg chg="add mod">
          <ac:chgData name="cường nguyễn" userId="ca11ea2e2c9e006c" providerId="LiveId" clId="{57668785-49E8-454D-8DAD-4150E4DE8F5B}" dt="2021-08-16T09:53:16.927" v="14284" actId="1076"/>
          <ac:picMkLst>
            <pc:docMk/>
            <pc:sldMk cId="278866970" sldId="284"/>
            <ac:picMk id="5" creationId="{7FA38B3C-6C8F-4585-8F98-BF13F1F7E6D4}"/>
          </ac:picMkLst>
        </pc:picChg>
        <pc:picChg chg="del">
          <ac:chgData name="cường nguyễn" userId="ca11ea2e2c9e006c" providerId="LiveId" clId="{57668785-49E8-454D-8DAD-4150E4DE8F5B}" dt="2021-08-16T09:53:13.901" v="14280" actId="478"/>
          <ac:picMkLst>
            <pc:docMk/>
            <pc:sldMk cId="278866970" sldId="284"/>
            <ac:picMk id="6" creationId="{924B7FD0-BD2B-4772-A75C-ED95AFAB3695}"/>
          </ac:picMkLst>
        </pc:picChg>
      </pc:sldChg>
      <pc:sldChg chg="add">
        <pc:chgData name="cường nguyễn" userId="ca11ea2e2c9e006c" providerId="LiveId" clId="{57668785-49E8-454D-8DAD-4150E4DE8F5B}" dt="2021-08-16T09:54:23.255" v="14319" actId="2890"/>
        <pc:sldMkLst>
          <pc:docMk/>
          <pc:sldMk cId="3424959194" sldId="285"/>
        </pc:sldMkLst>
      </pc:sldChg>
      <pc:sldChg chg="addSp delSp modSp add mod">
        <pc:chgData name="cường nguyễn" userId="ca11ea2e2c9e006c" providerId="LiveId" clId="{57668785-49E8-454D-8DAD-4150E4DE8F5B}" dt="2021-08-17T03:13:08.484" v="15590" actId="14100"/>
        <pc:sldMkLst>
          <pc:docMk/>
          <pc:sldMk cId="1586905832" sldId="286"/>
        </pc:sldMkLst>
        <pc:spChg chg="mod">
          <ac:chgData name="cường nguyễn" userId="ca11ea2e2c9e006c" providerId="LiveId" clId="{57668785-49E8-454D-8DAD-4150E4DE8F5B}" dt="2021-08-16T09:54:47.751" v="14395" actId="404"/>
          <ac:spMkLst>
            <pc:docMk/>
            <pc:sldMk cId="1586905832" sldId="286"/>
            <ac:spMk id="2" creationId="{89009C8E-82E8-41CF-B429-BE62561B9DCA}"/>
          </ac:spMkLst>
        </pc:spChg>
        <pc:spChg chg="mod">
          <ac:chgData name="cường nguyễn" userId="ca11ea2e2c9e006c" providerId="LiveId" clId="{57668785-49E8-454D-8DAD-4150E4DE8F5B}" dt="2021-08-16T09:56:44.185" v="14639" actId="20577"/>
          <ac:spMkLst>
            <pc:docMk/>
            <pc:sldMk cId="1586905832" sldId="286"/>
            <ac:spMk id="3" creationId="{796D39E3-5E62-4A02-B1CF-5F22D92A8BE1}"/>
          </ac:spMkLst>
        </pc:spChg>
        <pc:spChg chg="add mod">
          <ac:chgData name="cường nguyễn" userId="ca11ea2e2c9e006c" providerId="LiveId" clId="{57668785-49E8-454D-8DAD-4150E4DE8F5B}" dt="2021-08-17T03:12:57.864" v="15588" actId="14100"/>
          <ac:spMkLst>
            <pc:docMk/>
            <pc:sldMk cId="1586905832" sldId="286"/>
            <ac:spMk id="4" creationId="{60B94DEA-55F6-480D-BD93-C5E66231FADF}"/>
          </ac:spMkLst>
        </pc:spChg>
        <pc:spChg chg="add mod">
          <ac:chgData name="cường nguyễn" userId="ca11ea2e2c9e006c" providerId="LiveId" clId="{57668785-49E8-454D-8DAD-4150E4DE8F5B}" dt="2021-08-17T03:13:04.142" v="15589" actId="1076"/>
          <ac:spMkLst>
            <pc:docMk/>
            <pc:sldMk cId="1586905832" sldId="286"/>
            <ac:spMk id="5" creationId="{1D45011C-3AF7-4492-BE7D-6E36D82A02E4}"/>
          </ac:spMkLst>
        </pc:spChg>
        <pc:spChg chg="add mod">
          <ac:chgData name="cường nguyễn" userId="ca11ea2e2c9e006c" providerId="LiveId" clId="{57668785-49E8-454D-8DAD-4150E4DE8F5B}" dt="2021-08-17T03:13:08.484" v="15590" actId="14100"/>
          <ac:spMkLst>
            <pc:docMk/>
            <pc:sldMk cId="1586905832" sldId="286"/>
            <ac:spMk id="6" creationId="{11A9694C-DAD3-450E-B52E-DCD96868D9C4}"/>
          </ac:spMkLst>
        </pc:spChg>
        <pc:picChg chg="add mod">
          <ac:chgData name="cường nguyễn" userId="ca11ea2e2c9e006c" providerId="LiveId" clId="{57668785-49E8-454D-8DAD-4150E4DE8F5B}" dt="2021-08-17T03:11:36.955" v="15576" actId="1076"/>
          <ac:picMkLst>
            <pc:docMk/>
            <pc:sldMk cId="1586905832" sldId="286"/>
            <ac:picMk id="8" creationId="{1DF7B910-E067-4682-9EC1-8A7179D6FBCB}"/>
          </ac:picMkLst>
        </pc:picChg>
        <pc:cxnChg chg="add del">
          <ac:chgData name="cường nguyễn" userId="ca11ea2e2c9e006c" providerId="LiveId" clId="{57668785-49E8-454D-8DAD-4150E4DE8F5B}" dt="2021-08-17T03:11:50.993" v="15578" actId="11529"/>
          <ac:cxnSpMkLst>
            <pc:docMk/>
            <pc:sldMk cId="1586905832" sldId="286"/>
            <ac:cxnSpMk id="10" creationId="{C134F949-679E-4FE3-8143-7F4FD8C8ADEA}"/>
          </ac:cxnSpMkLst>
        </pc:cxnChg>
        <pc:cxnChg chg="add mod">
          <ac:chgData name="cường nguyễn" userId="ca11ea2e2c9e006c" providerId="LiveId" clId="{57668785-49E8-454D-8DAD-4150E4DE8F5B}" dt="2021-08-17T03:12:47.184" v="15587" actId="1582"/>
          <ac:cxnSpMkLst>
            <pc:docMk/>
            <pc:sldMk cId="1586905832" sldId="286"/>
            <ac:cxnSpMk id="12" creationId="{39BD9BCA-A18E-4FAF-BDDA-77C5260DB31D}"/>
          </ac:cxnSpMkLst>
        </pc:cxnChg>
        <pc:cxnChg chg="add mod">
          <ac:chgData name="cường nguyễn" userId="ca11ea2e2c9e006c" providerId="LiveId" clId="{57668785-49E8-454D-8DAD-4150E4DE8F5B}" dt="2021-08-17T03:12:47.184" v="15587" actId="1582"/>
          <ac:cxnSpMkLst>
            <pc:docMk/>
            <pc:sldMk cId="1586905832" sldId="286"/>
            <ac:cxnSpMk id="13" creationId="{B0F5E61B-131E-4176-8765-A96774851FCF}"/>
          </ac:cxnSpMkLst>
        </pc:cxnChg>
        <pc:cxnChg chg="add mod">
          <ac:chgData name="cường nguyễn" userId="ca11ea2e2c9e006c" providerId="LiveId" clId="{57668785-49E8-454D-8DAD-4150E4DE8F5B}" dt="2021-08-17T03:12:47.184" v="15587" actId="1582"/>
          <ac:cxnSpMkLst>
            <pc:docMk/>
            <pc:sldMk cId="1586905832" sldId="286"/>
            <ac:cxnSpMk id="16" creationId="{7C4F2A01-EFAA-4AF9-84C5-8EDB98EE6B01}"/>
          </ac:cxnSpMkLst>
        </pc:cxnChg>
      </pc:sldChg>
      <pc:sldChg chg="addSp delSp modSp add mod">
        <pc:chgData name="cường nguyễn" userId="ca11ea2e2c9e006c" providerId="LiveId" clId="{57668785-49E8-454D-8DAD-4150E4DE8F5B}" dt="2021-08-17T03:17:13.013" v="15672" actId="123"/>
        <pc:sldMkLst>
          <pc:docMk/>
          <pc:sldMk cId="78560500" sldId="287"/>
        </pc:sldMkLst>
        <pc:spChg chg="mod">
          <ac:chgData name="cường nguyễn" userId="ca11ea2e2c9e006c" providerId="LiveId" clId="{57668785-49E8-454D-8DAD-4150E4DE8F5B}" dt="2021-08-17T03:16:07.117" v="15623" actId="20577"/>
          <ac:spMkLst>
            <pc:docMk/>
            <pc:sldMk cId="78560500" sldId="287"/>
            <ac:spMk id="2" creationId="{89009C8E-82E8-41CF-B429-BE62561B9DCA}"/>
          </ac:spMkLst>
        </pc:spChg>
        <pc:spChg chg="del mod">
          <ac:chgData name="cường nguyễn" userId="ca11ea2e2c9e006c" providerId="LiveId" clId="{57668785-49E8-454D-8DAD-4150E4DE8F5B}" dt="2021-08-17T03:14:28.808" v="15597" actId="3680"/>
          <ac:spMkLst>
            <pc:docMk/>
            <pc:sldMk cId="78560500" sldId="287"/>
            <ac:spMk id="3" creationId="{796D39E3-5E62-4A02-B1CF-5F22D92A8BE1}"/>
          </ac:spMkLst>
        </pc:spChg>
        <pc:spChg chg="add del mod">
          <ac:chgData name="cường nguyễn" userId="ca11ea2e2c9e006c" providerId="LiveId" clId="{57668785-49E8-454D-8DAD-4150E4DE8F5B}" dt="2021-08-17T03:17:13.013" v="15672" actId="123"/>
          <ac:spMkLst>
            <pc:docMk/>
            <pc:sldMk cId="78560500" sldId="287"/>
            <ac:spMk id="5" creationId="{F47BF734-1DE3-443F-BBF8-E7F30E999688}"/>
          </ac:spMkLst>
        </pc:spChg>
        <pc:graphicFrameChg chg="add mod ord modGraphic">
          <ac:chgData name="cường nguyễn" userId="ca11ea2e2c9e006c" providerId="LiveId" clId="{57668785-49E8-454D-8DAD-4150E4DE8F5B}" dt="2021-08-17T03:15:58.736" v="15608" actId="2711"/>
          <ac:graphicFrameMkLst>
            <pc:docMk/>
            <pc:sldMk cId="78560500" sldId="287"/>
            <ac:graphicFrameMk id="4" creationId="{3D8EB31E-FECE-4E34-BA0D-643E1665F00A}"/>
          </ac:graphicFrameMkLst>
        </pc:graphicFrameChg>
      </pc:sldChg>
      <pc:sldChg chg="modSp add mod">
        <pc:chgData name="cường nguyễn" userId="ca11ea2e2c9e006c" providerId="LiveId" clId="{57668785-49E8-454D-8DAD-4150E4DE8F5B}" dt="2021-08-17T13:52:48.830" v="15703" actId="20577"/>
        <pc:sldMkLst>
          <pc:docMk/>
          <pc:sldMk cId="3310034981" sldId="288"/>
        </pc:sldMkLst>
        <pc:spChg chg="mod">
          <ac:chgData name="cường nguyễn" userId="ca11ea2e2c9e006c" providerId="LiveId" clId="{57668785-49E8-454D-8DAD-4150E4DE8F5B}" dt="2021-08-17T13:49:43.852" v="15698" actId="14100"/>
          <ac:spMkLst>
            <pc:docMk/>
            <pc:sldMk cId="3310034981" sldId="288"/>
            <ac:spMk id="2" creationId="{89009C8E-82E8-41CF-B429-BE62561B9DCA}"/>
          </ac:spMkLst>
        </pc:spChg>
        <pc:spChg chg="mod">
          <ac:chgData name="cường nguyễn" userId="ca11ea2e2c9e006c" providerId="LiveId" clId="{57668785-49E8-454D-8DAD-4150E4DE8F5B}" dt="2021-08-17T13:52:48.830" v="15703" actId="20577"/>
          <ac:spMkLst>
            <pc:docMk/>
            <pc:sldMk cId="3310034981" sldId="288"/>
            <ac:spMk id="3" creationId="{796D39E3-5E62-4A02-B1CF-5F22D92A8BE1}"/>
          </ac:spMkLst>
        </pc:spChg>
      </pc:sldChg>
      <pc:sldChg chg="addSp delSp modSp add mod setBg delDesignElem">
        <pc:chgData name="cường nguyễn" userId="ca11ea2e2c9e006c" providerId="LiveId" clId="{57668785-49E8-454D-8DAD-4150E4DE8F5B}" dt="2021-08-17T14:24:42.736" v="17398" actId="20577"/>
        <pc:sldMkLst>
          <pc:docMk/>
          <pc:sldMk cId="1806363248" sldId="289"/>
        </pc:sldMkLst>
        <pc:spChg chg="mod">
          <ac:chgData name="cường nguyễn" userId="ca11ea2e2c9e006c" providerId="LiveId" clId="{57668785-49E8-454D-8DAD-4150E4DE8F5B}" dt="2021-08-17T14:24:42.736" v="17398" actId="20577"/>
          <ac:spMkLst>
            <pc:docMk/>
            <pc:sldMk cId="1806363248" sldId="289"/>
            <ac:spMk id="2" creationId="{89009C8E-82E8-41CF-B429-BE62561B9DCA}"/>
          </ac:spMkLst>
        </pc:spChg>
        <pc:spChg chg="mod">
          <ac:chgData name="cường nguyễn" userId="ca11ea2e2c9e006c" providerId="LiveId" clId="{57668785-49E8-454D-8DAD-4150E4DE8F5B}" dt="2021-08-17T13:55:53.228" v="15829" actId="20577"/>
          <ac:spMkLst>
            <pc:docMk/>
            <pc:sldMk cId="1806363248" sldId="289"/>
            <ac:spMk id="3" creationId="{796D39E3-5E62-4A02-B1CF-5F22D92A8BE1}"/>
          </ac:spMkLst>
        </pc:spChg>
        <pc:spChg chg="del">
          <ac:chgData name="cường nguyễn" userId="ca11ea2e2c9e006c" providerId="LiveId" clId="{57668785-49E8-454D-8DAD-4150E4DE8F5B}" dt="2021-08-17T13:52:58.863" v="15705"/>
          <ac:spMkLst>
            <pc:docMk/>
            <pc:sldMk cId="1806363248" sldId="289"/>
            <ac:spMk id="7" creationId="{F3AF35CD-DA30-4E34-B0F3-32C27766DA05}"/>
          </ac:spMkLst>
        </pc:spChg>
        <pc:grpChg chg="del">
          <ac:chgData name="cường nguyễn" userId="ca11ea2e2c9e006c" providerId="LiveId" clId="{57668785-49E8-454D-8DAD-4150E4DE8F5B}" dt="2021-08-17T13:52:58.863" v="15705"/>
          <ac:grpSpMkLst>
            <pc:docMk/>
            <pc:sldMk cId="1806363248" sldId="289"/>
            <ac:grpSpMk id="8" creationId="{BCFC42DC-2C46-47C4-BC61-530557385DBD}"/>
          </ac:grpSpMkLst>
        </pc:grpChg>
        <pc:picChg chg="add mod">
          <ac:chgData name="cường nguyễn" userId="ca11ea2e2c9e006c" providerId="LiveId" clId="{57668785-49E8-454D-8DAD-4150E4DE8F5B}" dt="2021-08-17T13:54:38.030" v="15746" actId="14100"/>
          <ac:picMkLst>
            <pc:docMk/>
            <pc:sldMk cId="1806363248" sldId="289"/>
            <ac:picMk id="5" creationId="{B45AE245-C6E8-4EB7-BBFA-BA501C1360A9}"/>
          </ac:picMkLst>
        </pc:picChg>
        <pc:picChg chg="del">
          <ac:chgData name="cường nguyễn" userId="ca11ea2e2c9e006c" providerId="LiveId" clId="{57668785-49E8-454D-8DAD-4150E4DE8F5B}" dt="2021-08-17T13:53:19.195" v="15736" actId="478"/>
          <ac:picMkLst>
            <pc:docMk/>
            <pc:sldMk cId="1806363248" sldId="289"/>
            <ac:picMk id="6" creationId="{924B7FD0-BD2B-4772-A75C-ED95AFAB3695}"/>
          </ac:picMkLst>
        </pc:picChg>
      </pc:sldChg>
      <pc:sldChg chg="addSp delSp add del setBg delDesignElem">
        <pc:chgData name="cường nguyễn" userId="ca11ea2e2c9e006c" providerId="LiveId" clId="{57668785-49E8-454D-8DAD-4150E4DE8F5B}" dt="2021-08-17T13:53:25.559" v="15740"/>
        <pc:sldMkLst>
          <pc:docMk/>
          <pc:sldMk cId="2390875717" sldId="290"/>
        </pc:sldMkLst>
        <pc:spChg chg="add del">
          <ac:chgData name="cường nguyễn" userId="ca11ea2e2c9e006c" providerId="LiveId" clId="{57668785-49E8-454D-8DAD-4150E4DE8F5B}" dt="2021-08-17T13:53:25.559" v="15740"/>
          <ac:spMkLst>
            <pc:docMk/>
            <pc:sldMk cId="2390875717" sldId="290"/>
            <ac:spMk id="7" creationId="{F3AF35CD-DA30-4E34-B0F3-32C27766DA05}"/>
          </ac:spMkLst>
        </pc:spChg>
        <pc:grpChg chg="add del">
          <ac:chgData name="cường nguyễn" userId="ca11ea2e2c9e006c" providerId="LiveId" clId="{57668785-49E8-454D-8DAD-4150E4DE8F5B}" dt="2021-08-17T13:53:25.559" v="15740"/>
          <ac:grpSpMkLst>
            <pc:docMk/>
            <pc:sldMk cId="2390875717" sldId="290"/>
            <ac:grpSpMk id="8" creationId="{BCFC42DC-2C46-47C4-BC61-530557385DBD}"/>
          </ac:grpSpMkLst>
        </pc:grpChg>
      </pc:sldChg>
      <pc:sldChg chg="modSp add mod">
        <pc:chgData name="cường nguyễn" userId="ca11ea2e2c9e006c" providerId="LiveId" clId="{57668785-49E8-454D-8DAD-4150E4DE8F5B}" dt="2021-08-17T14:03:09.882" v="16883" actId="20577"/>
        <pc:sldMkLst>
          <pc:docMk/>
          <pc:sldMk cId="4222007912" sldId="290"/>
        </pc:sldMkLst>
        <pc:spChg chg="mod">
          <ac:chgData name="cường nguyễn" userId="ca11ea2e2c9e006c" providerId="LiveId" clId="{57668785-49E8-454D-8DAD-4150E4DE8F5B}" dt="2021-08-17T13:56:06.498" v="15855" actId="20577"/>
          <ac:spMkLst>
            <pc:docMk/>
            <pc:sldMk cId="4222007912" sldId="290"/>
            <ac:spMk id="2" creationId="{89009C8E-82E8-41CF-B429-BE62561B9DCA}"/>
          </ac:spMkLst>
        </pc:spChg>
        <pc:spChg chg="mod">
          <ac:chgData name="cường nguyễn" userId="ca11ea2e2c9e006c" providerId="LiveId" clId="{57668785-49E8-454D-8DAD-4150E4DE8F5B}" dt="2021-08-17T14:03:09.882" v="16883" actId="20577"/>
          <ac:spMkLst>
            <pc:docMk/>
            <pc:sldMk cId="4222007912" sldId="290"/>
            <ac:spMk id="3" creationId="{796D39E3-5E62-4A02-B1CF-5F22D92A8BE1}"/>
          </ac:spMkLst>
        </pc:spChg>
      </pc:sldChg>
      <pc:sldChg chg="add">
        <pc:chgData name="cường nguyễn" userId="ca11ea2e2c9e006c" providerId="LiveId" clId="{57668785-49E8-454D-8DAD-4150E4DE8F5B}" dt="2021-08-17T14:03:30.159" v="16884" actId="2890"/>
        <pc:sldMkLst>
          <pc:docMk/>
          <pc:sldMk cId="348006936" sldId="291"/>
        </pc:sldMkLst>
      </pc:sldChg>
      <pc:sldChg chg="addSp delSp modSp add mod">
        <pc:chgData name="cường nguyễn" userId="ca11ea2e2c9e006c" providerId="LiveId" clId="{57668785-49E8-454D-8DAD-4150E4DE8F5B}" dt="2021-08-17T14:24:14.437" v="17348" actId="6549"/>
        <pc:sldMkLst>
          <pc:docMk/>
          <pc:sldMk cId="101530217" sldId="292"/>
        </pc:sldMkLst>
        <pc:spChg chg="mod">
          <ac:chgData name="cường nguyễn" userId="ca11ea2e2c9e006c" providerId="LiveId" clId="{57668785-49E8-454D-8DAD-4150E4DE8F5B}" dt="2021-08-17T14:24:14.437" v="17348" actId="6549"/>
          <ac:spMkLst>
            <pc:docMk/>
            <pc:sldMk cId="101530217" sldId="292"/>
            <ac:spMk id="2" creationId="{89009C8E-82E8-41CF-B429-BE62561B9DCA}"/>
          </ac:spMkLst>
        </pc:spChg>
        <pc:spChg chg="mod">
          <ac:chgData name="cường nguyễn" userId="ca11ea2e2c9e006c" providerId="LiveId" clId="{57668785-49E8-454D-8DAD-4150E4DE8F5B}" dt="2021-08-17T14:19:52.599" v="17345" actId="20577"/>
          <ac:spMkLst>
            <pc:docMk/>
            <pc:sldMk cId="101530217" sldId="292"/>
            <ac:spMk id="3" creationId="{796D39E3-5E62-4A02-B1CF-5F22D92A8BE1}"/>
          </ac:spMkLst>
        </pc:spChg>
        <pc:picChg chg="del">
          <ac:chgData name="cường nguyễn" userId="ca11ea2e2c9e006c" providerId="LiveId" clId="{57668785-49E8-454D-8DAD-4150E4DE8F5B}" dt="2021-08-17T14:16:36.445" v="16951" actId="478"/>
          <ac:picMkLst>
            <pc:docMk/>
            <pc:sldMk cId="101530217" sldId="292"/>
            <ac:picMk id="5" creationId="{B45AE245-C6E8-4EB7-BBFA-BA501C1360A9}"/>
          </ac:picMkLst>
        </pc:picChg>
        <pc:picChg chg="add mod">
          <ac:chgData name="cường nguyễn" userId="ca11ea2e2c9e006c" providerId="LiveId" clId="{57668785-49E8-454D-8DAD-4150E4DE8F5B}" dt="2021-08-17T14:16:45.779" v="16957" actId="14100"/>
          <ac:picMkLst>
            <pc:docMk/>
            <pc:sldMk cId="101530217" sldId="292"/>
            <ac:picMk id="6" creationId="{03BC23F5-DC03-4B0C-86E5-AE15B7F5CF79}"/>
          </ac:picMkLst>
        </pc:picChg>
      </pc:sldChg>
      <pc:sldChg chg="add del">
        <pc:chgData name="cường nguyễn" userId="ca11ea2e2c9e006c" providerId="LiveId" clId="{57668785-49E8-454D-8DAD-4150E4DE8F5B}" dt="2021-08-17T14:20:00.817" v="17347" actId="2890"/>
        <pc:sldMkLst>
          <pc:docMk/>
          <pc:sldMk cId="1416138679" sldId="293"/>
        </pc:sldMkLst>
      </pc:sldChg>
      <pc:sldChg chg="addSp delSp modSp add mod setBg">
        <pc:chgData name="cường nguyễn" userId="ca11ea2e2c9e006c" providerId="LiveId" clId="{57668785-49E8-454D-8DAD-4150E4DE8F5B}" dt="2021-08-17T14:31:38.062" v="17442" actId="14100"/>
        <pc:sldMkLst>
          <pc:docMk/>
          <pc:sldMk cId="2599169902" sldId="293"/>
        </pc:sldMkLst>
        <pc:spChg chg="mod">
          <ac:chgData name="cường nguyễn" userId="ca11ea2e2c9e006c" providerId="LiveId" clId="{57668785-49E8-454D-8DAD-4150E4DE8F5B}" dt="2021-08-17T14:31:38.062" v="17442" actId="14100"/>
          <ac:spMkLst>
            <pc:docMk/>
            <pc:sldMk cId="2599169902" sldId="293"/>
            <ac:spMk id="2" creationId="{89009C8E-82E8-41CF-B429-BE62561B9DCA}"/>
          </ac:spMkLst>
        </pc:spChg>
        <pc:spChg chg="del mod ord">
          <ac:chgData name="cường nguyễn" userId="ca11ea2e2c9e006c" providerId="LiveId" clId="{57668785-49E8-454D-8DAD-4150E4DE8F5B}" dt="2021-08-17T14:31:30.235" v="17441" actId="478"/>
          <ac:spMkLst>
            <pc:docMk/>
            <pc:sldMk cId="2599169902" sldId="293"/>
            <ac:spMk id="3" creationId="{796D39E3-5E62-4A02-B1CF-5F22D92A8BE1}"/>
          </ac:spMkLst>
        </pc:spChg>
        <pc:spChg chg="add">
          <ac:chgData name="cường nguyễn" userId="ca11ea2e2c9e006c" providerId="LiveId" clId="{57668785-49E8-454D-8DAD-4150E4DE8F5B}" dt="2021-08-17T14:31:14.303" v="17436" actId="26606"/>
          <ac:spMkLst>
            <pc:docMk/>
            <pc:sldMk cId="2599169902" sldId="293"/>
            <ac:spMk id="10" creationId="{CAC6F186-990E-4A9E-9C75-88580953E2D2}"/>
          </ac:spMkLst>
        </pc:spChg>
        <pc:picChg chg="add mod">
          <ac:chgData name="cường nguyễn" userId="ca11ea2e2c9e006c" providerId="LiveId" clId="{57668785-49E8-454D-8DAD-4150E4DE8F5B}" dt="2021-08-17T14:31:14.303" v="17436" actId="26606"/>
          <ac:picMkLst>
            <pc:docMk/>
            <pc:sldMk cId="2599169902" sldId="293"/>
            <ac:picMk id="5" creationId="{D8C8D94D-F7D1-4082-BEFA-6900730B0FA8}"/>
          </ac:picMkLst>
        </pc:picChg>
        <pc:picChg chg="del">
          <ac:chgData name="cường nguyễn" userId="ca11ea2e2c9e006c" providerId="LiveId" clId="{57668785-49E8-454D-8DAD-4150E4DE8F5B}" dt="2021-08-17T14:31:02.697" v="17430" actId="478"/>
          <ac:picMkLst>
            <pc:docMk/>
            <pc:sldMk cId="2599169902" sldId="293"/>
            <ac:picMk id="6" creationId="{03BC23F5-DC03-4B0C-86E5-AE15B7F5CF79}"/>
          </ac:picMkLst>
        </pc:picChg>
      </pc:sldChg>
      <pc:sldChg chg="addSp delSp modSp add mod setBg">
        <pc:chgData name="cường nguyễn" userId="ca11ea2e2c9e006c" providerId="LiveId" clId="{57668785-49E8-454D-8DAD-4150E4DE8F5B}" dt="2021-08-23T15:18:16.420" v="25758" actId="15"/>
        <pc:sldMkLst>
          <pc:docMk/>
          <pc:sldMk cId="397052246" sldId="294"/>
        </pc:sldMkLst>
        <pc:spChg chg="mod">
          <ac:chgData name="cường nguyễn" userId="ca11ea2e2c9e006c" providerId="LiveId" clId="{57668785-49E8-454D-8DAD-4150E4DE8F5B}" dt="2021-08-17T14:40:47.784" v="17497" actId="14100"/>
          <ac:spMkLst>
            <pc:docMk/>
            <pc:sldMk cId="397052246" sldId="294"/>
            <ac:spMk id="2" creationId="{89009C8E-82E8-41CF-B429-BE62561B9DCA}"/>
          </ac:spMkLst>
        </pc:spChg>
        <pc:spChg chg="mod ord">
          <ac:chgData name="cường nguyễn" userId="ca11ea2e2c9e006c" providerId="LiveId" clId="{57668785-49E8-454D-8DAD-4150E4DE8F5B}" dt="2021-08-23T15:18:16.420" v="25758" actId="15"/>
          <ac:spMkLst>
            <pc:docMk/>
            <pc:sldMk cId="397052246" sldId="294"/>
            <ac:spMk id="3" creationId="{796D39E3-5E62-4A02-B1CF-5F22D92A8BE1}"/>
          </ac:spMkLst>
        </pc:spChg>
        <pc:spChg chg="add del">
          <ac:chgData name="cường nguyễn" userId="ca11ea2e2c9e006c" providerId="LiveId" clId="{57668785-49E8-454D-8DAD-4150E4DE8F5B}" dt="2021-08-17T14:40:27.744" v="17489" actId="26606"/>
          <ac:spMkLst>
            <pc:docMk/>
            <pc:sldMk cId="397052246" sldId="294"/>
            <ac:spMk id="10" creationId="{5B057BAA-CAD8-42D7-8DDF-E2075435DAF9}"/>
          </ac:spMkLst>
        </pc:spChg>
        <pc:spChg chg="add del">
          <ac:chgData name="cường nguyễn" userId="ca11ea2e2c9e006c" providerId="LiveId" clId="{57668785-49E8-454D-8DAD-4150E4DE8F5B}" dt="2021-08-17T14:40:36.272" v="17491" actId="26606"/>
          <ac:spMkLst>
            <pc:docMk/>
            <pc:sldMk cId="397052246" sldId="294"/>
            <ac:spMk id="16" creationId="{1C7FF924-8DA0-4BE9-8C7E-095B0EC13A44}"/>
          </ac:spMkLst>
        </pc:spChg>
        <pc:spChg chg="add">
          <ac:chgData name="cường nguyễn" userId="ca11ea2e2c9e006c" providerId="LiveId" clId="{57668785-49E8-454D-8DAD-4150E4DE8F5B}" dt="2021-08-17T14:40:36.301" v="17492" actId="26606"/>
          <ac:spMkLst>
            <pc:docMk/>
            <pc:sldMk cId="397052246" sldId="294"/>
            <ac:spMk id="21" creationId="{362E11DD-B54B-4751-9C17-39DAF9EF46E7}"/>
          </ac:spMkLst>
        </pc:spChg>
        <pc:grpChg chg="add del">
          <ac:chgData name="cường nguyễn" userId="ca11ea2e2c9e006c" providerId="LiveId" clId="{57668785-49E8-454D-8DAD-4150E4DE8F5B}" dt="2021-08-17T14:40:27.744" v="17489" actId="26606"/>
          <ac:grpSpMkLst>
            <pc:docMk/>
            <pc:sldMk cId="397052246" sldId="294"/>
            <ac:grpSpMk id="12" creationId="{ECBD3C71-5915-4215-B435-9334BCE4BE43}"/>
          </ac:grpSpMkLst>
        </pc:grpChg>
        <pc:grpChg chg="add del">
          <ac:chgData name="cường nguyễn" userId="ca11ea2e2c9e006c" providerId="LiveId" clId="{57668785-49E8-454D-8DAD-4150E4DE8F5B}" dt="2021-08-17T14:40:36.272" v="17491" actId="26606"/>
          <ac:grpSpMkLst>
            <pc:docMk/>
            <pc:sldMk cId="397052246" sldId="294"/>
            <ac:grpSpMk id="17" creationId="{5029B4A8-2CF0-48DC-B29E-F3B62EDDC445}"/>
          </ac:grpSpMkLst>
        </pc:grpChg>
        <pc:grpChg chg="add">
          <ac:chgData name="cường nguyễn" userId="ca11ea2e2c9e006c" providerId="LiveId" clId="{57668785-49E8-454D-8DAD-4150E4DE8F5B}" dt="2021-08-17T14:40:36.301" v="17492" actId="26606"/>
          <ac:grpSpMkLst>
            <pc:docMk/>
            <pc:sldMk cId="397052246" sldId="294"/>
            <ac:grpSpMk id="22" creationId="{B55DE4E1-F219-45A4-96D9-9A86D0E4DBD2}"/>
          </ac:grpSpMkLst>
        </pc:grpChg>
        <pc:picChg chg="add mod">
          <ac:chgData name="cường nguyễn" userId="ca11ea2e2c9e006c" providerId="LiveId" clId="{57668785-49E8-454D-8DAD-4150E4DE8F5B}" dt="2021-08-17T14:40:36.301" v="17492" actId="26606"/>
          <ac:picMkLst>
            <pc:docMk/>
            <pc:sldMk cId="397052246" sldId="294"/>
            <ac:picMk id="5" creationId="{C00784CB-1FB0-4E7A-8EB6-49CA4ACF86E1}"/>
          </ac:picMkLst>
        </pc:picChg>
      </pc:sldChg>
      <pc:sldChg chg="add del">
        <pc:chgData name="cường nguyễn" userId="ca11ea2e2c9e006c" providerId="LiveId" clId="{57668785-49E8-454D-8DAD-4150E4DE8F5B}" dt="2021-08-17T14:36:39.450" v="17444" actId="2890"/>
        <pc:sldMkLst>
          <pc:docMk/>
          <pc:sldMk cId="1458320361" sldId="294"/>
        </pc:sldMkLst>
      </pc:sldChg>
      <pc:sldChg chg="modSp add mod ord modNotesTx">
        <pc:chgData name="cường nguyễn" userId="ca11ea2e2c9e006c" providerId="LiveId" clId="{57668785-49E8-454D-8DAD-4150E4DE8F5B}" dt="2021-08-23T15:18:41.553" v="25767" actId="20577"/>
        <pc:sldMkLst>
          <pc:docMk/>
          <pc:sldMk cId="600221329" sldId="295"/>
        </pc:sldMkLst>
        <pc:spChg chg="mod">
          <ac:chgData name="cường nguyễn" userId="ca11ea2e2c9e006c" providerId="LiveId" clId="{57668785-49E8-454D-8DAD-4150E4DE8F5B}" dt="2021-08-23T15:17:25.960" v="25721"/>
          <ac:spMkLst>
            <pc:docMk/>
            <pc:sldMk cId="600221329" sldId="295"/>
            <ac:spMk id="2" creationId="{89009C8E-82E8-41CF-B429-BE62561B9DCA}"/>
          </ac:spMkLst>
        </pc:spChg>
        <pc:spChg chg="mod">
          <ac:chgData name="cường nguyễn" userId="ca11ea2e2c9e006c" providerId="LiveId" clId="{57668785-49E8-454D-8DAD-4150E4DE8F5B}" dt="2021-08-23T15:18:41.553" v="25767" actId="20577"/>
          <ac:spMkLst>
            <pc:docMk/>
            <pc:sldMk cId="600221329" sldId="295"/>
            <ac:spMk id="3" creationId="{796D39E3-5E62-4A02-B1CF-5F22D92A8BE1}"/>
          </ac:spMkLst>
        </pc:spChg>
      </pc:sldChg>
      <pc:sldChg chg="addSp delSp modSp add mod modNotesTx">
        <pc:chgData name="cường nguyễn" userId="ca11ea2e2c9e006c" providerId="LiveId" clId="{57668785-49E8-454D-8DAD-4150E4DE8F5B}" dt="2021-08-23T14:11:15.796" v="20237" actId="20577"/>
        <pc:sldMkLst>
          <pc:docMk/>
          <pc:sldMk cId="2661574857" sldId="296"/>
        </pc:sldMkLst>
        <pc:spChg chg="mod">
          <ac:chgData name="cường nguyễn" userId="ca11ea2e2c9e006c" providerId="LiveId" clId="{57668785-49E8-454D-8DAD-4150E4DE8F5B}" dt="2021-08-20T04:11:44.186" v="19731" actId="20577"/>
          <ac:spMkLst>
            <pc:docMk/>
            <pc:sldMk cId="2661574857" sldId="296"/>
            <ac:spMk id="2" creationId="{89009C8E-82E8-41CF-B429-BE62561B9DCA}"/>
          </ac:spMkLst>
        </pc:spChg>
        <pc:spChg chg="mod">
          <ac:chgData name="cường nguyễn" userId="ca11ea2e2c9e006c" providerId="LiveId" clId="{57668785-49E8-454D-8DAD-4150E4DE8F5B}" dt="2021-08-23T14:11:10.742" v="20236" actId="20577"/>
          <ac:spMkLst>
            <pc:docMk/>
            <pc:sldMk cId="2661574857" sldId="296"/>
            <ac:spMk id="3" creationId="{796D39E3-5E62-4A02-B1CF-5F22D92A8BE1}"/>
          </ac:spMkLst>
        </pc:spChg>
        <pc:picChg chg="del">
          <ac:chgData name="cường nguyễn" userId="ca11ea2e2c9e006c" providerId="LiveId" clId="{57668785-49E8-454D-8DAD-4150E4DE8F5B}" dt="2021-08-23T14:08:48.949" v="19943" actId="478"/>
          <ac:picMkLst>
            <pc:docMk/>
            <pc:sldMk cId="2661574857" sldId="296"/>
            <ac:picMk id="5" creationId="{C00784CB-1FB0-4E7A-8EB6-49CA4ACF86E1}"/>
          </ac:picMkLst>
        </pc:picChg>
        <pc:picChg chg="add mod">
          <ac:chgData name="cường nguyễn" userId="ca11ea2e2c9e006c" providerId="LiveId" clId="{57668785-49E8-454D-8DAD-4150E4DE8F5B}" dt="2021-08-23T14:09:11.617" v="19947" actId="1076"/>
          <ac:picMkLst>
            <pc:docMk/>
            <pc:sldMk cId="2661574857" sldId="296"/>
            <ac:picMk id="6" creationId="{80AABA81-4863-407C-8913-5B362F07EBD6}"/>
          </ac:picMkLst>
        </pc:picChg>
      </pc:sldChg>
      <pc:sldChg chg="addSp delSp modSp add mod">
        <pc:chgData name="cường nguyễn" userId="ca11ea2e2c9e006c" providerId="LiveId" clId="{57668785-49E8-454D-8DAD-4150E4DE8F5B}" dt="2021-08-23T14:36:06.091" v="20597"/>
        <pc:sldMkLst>
          <pc:docMk/>
          <pc:sldMk cId="2558859610" sldId="297"/>
        </pc:sldMkLst>
        <pc:spChg chg="mod">
          <ac:chgData name="cường nguyễn" userId="ca11ea2e2c9e006c" providerId="LiveId" clId="{57668785-49E8-454D-8DAD-4150E4DE8F5B}" dt="2021-08-23T14:31:15.961" v="20573" actId="20577"/>
          <ac:spMkLst>
            <pc:docMk/>
            <pc:sldMk cId="2558859610" sldId="297"/>
            <ac:spMk id="3" creationId="{796D39E3-5E62-4A02-B1CF-5F22D92A8BE1}"/>
          </ac:spMkLst>
        </pc:spChg>
        <pc:spChg chg="add mod">
          <ac:chgData name="cường nguyễn" userId="ca11ea2e2c9e006c" providerId="LiveId" clId="{57668785-49E8-454D-8DAD-4150E4DE8F5B}" dt="2021-08-23T14:36:06.091" v="20597"/>
          <ac:spMkLst>
            <pc:docMk/>
            <pc:sldMk cId="2558859610" sldId="297"/>
            <ac:spMk id="11" creationId="{3E66448B-D642-45E5-A8F2-B726649C244C}"/>
          </ac:spMkLst>
        </pc:spChg>
        <pc:picChg chg="add mod">
          <ac:chgData name="cường nguyễn" userId="ca11ea2e2c9e006c" providerId="LiveId" clId="{57668785-49E8-454D-8DAD-4150E4DE8F5B}" dt="2021-08-23T14:29:27.596" v="20465" actId="1076"/>
          <ac:picMkLst>
            <pc:docMk/>
            <pc:sldMk cId="2558859610" sldId="297"/>
            <ac:picMk id="5" creationId="{CDCB35FC-56F8-4F0E-B04E-8F11B635D6E6}"/>
          </ac:picMkLst>
        </pc:picChg>
        <pc:picChg chg="del">
          <ac:chgData name="cường nguyễn" userId="ca11ea2e2c9e006c" providerId="LiveId" clId="{57668785-49E8-454D-8DAD-4150E4DE8F5B}" dt="2021-08-23T14:28:57.970" v="20451" actId="478"/>
          <ac:picMkLst>
            <pc:docMk/>
            <pc:sldMk cId="2558859610" sldId="297"/>
            <ac:picMk id="6" creationId="{80AABA81-4863-407C-8913-5B362F07EBD6}"/>
          </ac:picMkLst>
        </pc:picChg>
        <pc:picChg chg="add mod">
          <ac:chgData name="cường nguyễn" userId="ca11ea2e2c9e006c" providerId="LiveId" clId="{57668785-49E8-454D-8DAD-4150E4DE8F5B}" dt="2021-08-23T14:29:25.042" v="20464" actId="1076"/>
          <ac:picMkLst>
            <pc:docMk/>
            <pc:sldMk cId="2558859610" sldId="297"/>
            <ac:picMk id="8" creationId="{7091A7FD-23E7-45D4-98FF-2129735F2FDE}"/>
          </ac:picMkLst>
        </pc:picChg>
        <pc:picChg chg="add mod">
          <ac:chgData name="cường nguyễn" userId="ca11ea2e2c9e006c" providerId="LiveId" clId="{57668785-49E8-454D-8DAD-4150E4DE8F5B}" dt="2021-08-23T14:29:18.225" v="20462" actId="1076"/>
          <ac:picMkLst>
            <pc:docMk/>
            <pc:sldMk cId="2558859610" sldId="297"/>
            <ac:picMk id="10" creationId="{D4C7004F-48F5-4DCC-8553-6A8FAB60E2BD}"/>
          </ac:picMkLst>
        </pc:picChg>
      </pc:sldChg>
      <pc:sldChg chg="addSp delSp modSp add mod">
        <pc:chgData name="cường nguyễn" userId="ca11ea2e2c9e006c" providerId="LiveId" clId="{57668785-49E8-454D-8DAD-4150E4DE8F5B}" dt="2021-08-27T03:45:38.683" v="47694" actId="20577"/>
        <pc:sldMkLst>
          <pc:docMk/>
          <pc:sldMk cId="2631576959" sldId="298"/>
        </pc:sldMkLst>
        <pc:spChg chg="mod">
          <ac:chgData name="cường nguyễn" userId="ca11ea2e2c9e006c" providerId="LiveId" clId="{57668785-49E8-454D-8DAD-4150E4DE8F5B}" dt="2021-08-27T03:45:38.683" v="47694" actId="20577"/>
          <ac:spMkLst>
            <pc:docMk/>
            <pc:sldMk cId="2631576959" sldId="298"/>
            <ac:spMk id="3" creationId="{796D39E3-5E62-4A02-B1CF-5F22D92A8BE1}"/>
          </ac:spMkLst>
        </pc:spChg>
        <pc:spChg chg="add mod">
          <ac:chgData name="cường nguyễn" userId="ca11ea2e2c9e006c" providerId="LiveId" clId="{57668785-49E8-454D-8DAD-4150E4DE8F5B}" dt="2021-08-23T14:42:14.558" v="21483" actId="2711"/>
          <ac:spMkLst>
            <pc:docMk/>
            <pc:sldMk cId="2631576959" sldId="298"/>
            <ac:spMk id="4" creationId="{76C45275-A6AB-4C80-A5E7-35B5F2A6D67F}"/>
          </ac:spMkLst>
        </pc:spChg>
        <pc:spChg chg="del mod">
          <ac:chgData name="cường nguyễn" userId="ca11ea2e2c9e006c" providerId="LiveId" clId="{57668785-49E8-454D-8DAD-4150E4DE8F5B}" dt="2021-08-23T14:37:27.825" v="20603" actId="478"/>
          <ac:spMkLst>
            <pc:docMk/>
            <pc:sldMk cId="2631576959" sldId="298"/>
            <ac:spMk id="11" creationId="{3E66448B-D642-45E5-A8F2-B726649C244C}"/>
          </ac:spMkLst>
        </pc:spChg>
        <pc:spChg chg="add mod">
          <ac:chgData name="cường nguyễn" userId="ca11ea2e2c9e006c" providerId="LiveId" clId="{57668785-49E8-454D-8DAD-4150E4DE8F5B}" dt="2021-08-23T14:49:09.029" v="22150"/>
          <ac:spMkLst>
            <pc:docMk/>
            <pc:sldMk cId="2631576959" sldId="298"/>
            <ac:spMk id="15" creationId="{7FB8BAE6-4080-424E-9F41-FC7130FA73D6}"/>
          </ac:spMkLst>
        </pc:spChg>
        <pc:picChg chg="del">
          <ac:chgData name="cường nguyễn" userId="ca11ea2e2c9e006c" providerId="LiveId" clId="{57668785-49E8-454D-8DAD-4150E4DE8F5B}" dt="2021-08-23T14:37:23.894" v="20599" actId="478"/>
          <ac:picMkLst>
            <pc:docMk/>
            <pc:sldMk cId="2631576959" sldId="298"/>
            <ac:picMk id="5" creationId="{CDCB35FC-56F8-4F0E-B04E-8F11B635D6E6}"/>
          </ac:picMkLst>
        </pc:picChg>
        <pc:picChg chg="del">
          <ac:chgData name="cường nguyễn" userId="ca11ea2e2c9e006c" providerId="LiveId" clId="{57668785-49E8-454D-8DAD-4150E4DE8F5B}" dt="2021-08-23T14:37:24.694" v="20601" actId="478"/>
          <ac:picMkLst>
            <pc:docMk/>
            <pc:sldMk cId="2631576959" sldId="298"/>
            <ac:picMk id="8" creationId="{7091A7FD-23E7-45D4-98FF-2129735F2FDE}"/>
          </ac:picMkLst>
        </pc:picChg>
        <pc:picChg chg="del">
          <ac:chgData name="cường nguyễn" userId="ca11ea2e2c9e006c" providerId="LiveId" clId="{57668785-49E8-454D-8DAD-4150E4DE8F5B}" dt="2021-08-23T14:37:24.368" v="20600" actId="478"/>
          <ac:picMkLst>
            <pc:docMk/>
            <pc:sldMk cId="2631576959" sldId="298"/>
            <ac:picMk id="10" creationId="{D4C7004F-48F5-4DCC-8553-6A8FAB60E2BD}"/>
          </ac:picMkLst>
        </pc:picChg>
      </pc:sldChg>
      <pc:sldChg chg="addSp delSp modSp add mod">
        <pc:chgData name="cường nguyễn" userId="ca11ea2e2c9e006c" providerId="LiveId" clId="{57668785-49E8-454D-8DAD-4150E4DE8F5B}" dt="2021-08-27T03:53:19.205" v="47704" actId="20577"/>
        <pc:sldMkLst>
          <pc:docMk/>
          <pc:sldMk cId="214293354" sldId="299"/>
        </pc:sldMkLst>
        <pc:spChg chg="mod">
          <ac:chgData name="cường nguyễn" userId="ca11ea2e2c9e006c" providerId="LiveId" clId="{57668785-49E8-454D-8DAD-4150E4DE8F5B}" dt="2021-08-23T14:45:59.452" v="21487" actId="20577"/>
          <ac:spMkLst>
            <pc:docMk/>
            <pc:sldMk cId="214293354" sldId="299"/>
            <ac:spMk id="3" creationId="{796D39E3-5E62-4A02-B1CF-5F22D92A8BE1}"/>
          </ac:spMkLst>
        </pc:spChg>
        <pc:spChg chg="del">
          <ac:chgData name="cường nguyễn" userId="ca11ea2e2c9e006c" providerId="LiveId" clId="{57668785-49E8-454D-8DAD-4150E4DE8F5B}" dt="2021-08-23T14:45:54.773" v="21485" actId="478"/>
          <ac:spMkLst>
            <pc:docMk/>
            <pc:sldMk cId="214293354" sldId="299"/>
            <ac:spMk id="4" creationId="{76C45275-A6AB-4C80-A5E7-35B5F2A6D67F}"/>
          </ac:spMkLst>
        </pc:spChg>
        <pc:spChg chg="add mod">
          <ac:chgData name="cường nguyễn" userId="ca11ea2e2c9e006c" providerId="LiveId" clId="{57668785-49E8-454D-8DAD-4150E4DE8F5B}" dt="2021-08-23T14:49:10.982" v="22151"/>
          <ac:spMkLst>
            <pc:docMk/>
            <pc:sldMk cId="214293354" sldId="299"/>
            <ac:spMk id="10" creationId="{F52EE5E5-D5F4-4BBC-A3D2-06070EA6CABF}"/>
          </ac:spMkLst>
        </pc:spChg>
        <pc:graphicFrameChg chg="add mod modGraphic">
          <ac:chgData name="cường nguyễn" userId="ca11ea2e2c9e006c" providerId="LiveId" clId="{57668785-49E8-454D-8DAD-4150E4DE8F5B}" dt="2021-08-27T03:53:19.205" v="47704" actId="20577"/>
          <ac:graphicFrameMkLst>
            <pc:docMk/>
            <pc:sldMk cId="214293354" sldId="299"/>
            <ac:graphicFrameMk id="5" creationId="{C11AE5E2-08BD-4B64-BF7B-32624FBCCCD1}"/>
          </ac:graphicFrameMkLst>
        </pc:graphicFrameChg>
      </pc:sldChg>
      <pc:sldChg chg="addSp delSp modSp add mod ord modNotesTx">
        <pc:chgData name="cường nguyễn" userId="ca11ea2e2c9e006c" providerId="LiveId" clId="{57668785-49E8-454D-8DAD-4150E4DE8F5B}" dt="2021-08-23T14:59:15.098" v="22800" actId="2711"/>
        <pc:sldMkLst>
          <pc:docMk/>
          <pc:sldMk cId="1650060465" sldId="300"/>
        </pc:sldMkLst>
        <pc:spChg chg="mod">
          <ac:chgData name="cường nguyễn" userId="ca11ea2e2c9e006c" providerId="LiveId" clId="{57668785-49E8-454D-8DAD-4150E4DE8F5B}" dt="2021-08-23T14:52:07.765" v="22186" actId="20577"/>
          <ac:spMkLst>
            <pc:docMk/>
            <pc:sldMk cId="1650060465" sldId="300"/>
            <ac:spMk id="2" creationId="{89009C8E-82E8-41CF-B429-BE62561B9DCA}"/>
          </ac:spMkLst>
        </pc:spChg>
        <pc:spChg chg="mod">
          <ac:chgData name="cường nguyễn" userId="ca11ea2e2c9e006c" providerId="LiveId" clId="{57668785-49E8-454D-8DAD-4150E4DE8F5B}" dt="2021-08-23T14:59:15.098" v="22800" actId="2711"/>
          <ac:spMkLst>
            <pc:docMk/>
            <pc:sldMk cId="1650060465" sldId="300"/>
            <ac:spMk id="3" creationId="{796D39E3-5E62-4A02-B1CF-5F22D92A8BE1}"/>
          </ac:spMkLst>
        </pc:spChg>
        <pc:picChg chg="add mod">
          <ac:chgData name="cường nguyễn" userId="ca11ea2e2c9e006c" providerId="LiveId" clId="{57668785-49E8-454D-8DAD-4150E4DE8F5B}" dt="2021-08-23T14:53:56.624" v="22484" actId="14100"/>
          <ac:picMkLst>
            <pc:docMk/>
            <pc:sldMk cId="1650060465" sldId="300"/>
            <ac:picMk id="5" creationId="{0A0AB426-3BDF-41C0-BB76-629B8EB8E109}"/>
          </ac:picMkLst>
        </pc:picChg>
        <pc:picChg chg="del">
          <ac:chgData name="cường nguyễn" userId="ca11ea2e2c9e006c" providerId="LiveId" clId="{57668785-49E8-454D-8DAD-4150E4DE8F5B}" dt="2021-08-23T14:53:45.148" v="22477" actId="478"/>
          <ac:picMkLst>
            <pc:docMk/>
            <pc:sldMk cId="1650060465" sldId="300"/>
            <ac:picMk id="6" creationId="{80AABA81-4863-407C-8913-5B362F07EBD6}"/>
          </ac:picMkLst>
        </pc:picChg>
      </pc:sldChg>
      <pc:sldChg chg="delSp add del setBg delDesignElem">
        <pc:chgData name="cường nguyễn" userId="ca11ea2e2c9e006c" providerId="LiveId" clId="{57668785-49E8-454D-8DAD-4150E4DE8F5B}" dt="2021-08-23T14:49:58.075" v="22154" actId="2696"/>
        <pc:sldMkLst>
          <pc:docMk/>
          <pc:sldMk cId="3589719340" sldId="300"/>
        </pc:sldMkLst>
        <pc:spChg chg="del">
          <ac:chgData name="cường nguyễn" userId="ca11ea2e2c9e006c" providerId="LiveId" clId="{57668785-49E8-454D-8DAD-4150E4DE8F5B}" dt="2021-08-23T14:49:19.200" v="22153"/>
          <ac:spMkLst>
            <pc:docMk/>
            <pc:sldMk cId="3589719340" sldId="300"/>
            <ac:spMk id="21" creationId="{362E11DD-B54B-4751-9C17-39DAF9EF46E7}"/>
          </ac:spMkLst>
        </pc:spChg>
        <pc:grpChg chg="del">
          <ac:chgData name="cường nguyễn" userId="ca11ea2e2c9e006c" providerId="LiveId" clId="{57668785-49E8-454D-8DAD-4150E4DE8F5B}" dt="2021-08-23T14:49:19.200" v="22153"/>
          <ac:grpSpMkLst>
            <pc:docMk/>
            <pc:sldMk cId="3589719340" sldId="300"/>
            <ac:grpSpMk id="22" creationId="{B55DE4E1-F219-45A4-96D9-9A86D0E4DBD2}"/>
          </ac:grpSpMkLst>
        </pc:grpChg>
      </pc:sldChg>
      <pc:sldChg chg="modSp add mod">
        <pc:chgData name="cường nguyễn" userId="ca11ea2e2c9e006c" providerId="LiveId" clId="{57668785-49E8-454D-8DAD-4150E4DE8F5B}" dt="2022-03-11T02:42:56.879" v="47742" actId="20577"/>
        <pc:sldMkLst>
          <pc:docMk/>
          <pc:sldMk cId="2564024192" sldId="301"/>
        </pc:sldMkLst>
        <pc:spChg chg="mod">
          <ac:chgData name="cường nguyễn" userId="ca11ea2e2c9e006c" providerId="LiveId" clId="{57668785-49E8-454D-8DAD-4150E4DE8F5B}" dt="2022-03-11T02:42:56.879" v="47742" actId="20577"/>
          <ac:spMkLst>
            <pc:docMk/>
            <pc:sldMk cId="2564024192" sldId="301"/>
            <ac:spMk id="3" creationId="{796D39E3-5E62-4A02-B1CF-5F22D92A8BE1}"/>
          </ac:spMkLst>
        </pc:spChg>
      </pc:sldChg>
      <pc:sldChg chg="modSp add mod">
        <pc:chgData name="cường nguyễn" userId="ca11ea2e2c9e006c" providerId="LiveId" clId="{57668785-49E8-454D-8DAD-4150E4DE8F5B}" dt="2021-08-23T15:17:28.475" v="25722"/>
        <pc:sldMkLst>
          <pc:docMk/>
          <pc:sldMk cId="2968716748" sldId="302"/>
        </pc:sldMkLst>
        <pc:spChg chg="mod">
          <ac:chgData name="cường nguyễn" userId="ca11ea2e2c9e006c" providerId="LiveId" clId="{57668785-49E8-454D-8DAD-4150E4DE8F5B}" dt="2021-08-23T15:17:28.475" v="25722"/>
          <ac:spMkLst>
            <pc:docMk/>
            <pc:sldMk cId="2968716748" sldId="302"/>
            <ac:spMk id="2" creationId="{89009C8E-82E8-41CF-B429-BE62561B9DCA}"/>
          </ac:spMkLst>
        </pc:spChg>
        <pc:spChg chg="mod">
          <ac:chgData name="cường nguyễn" userId="ca11ea2e2c9e006c" providerId="LiveId" clId="{57668785-49E8-454D-8DAD-4150E4DE8F5B}" dt="2021-08-23T15:09:24.999" v="24704" actId="20577"/>
          <ac:spMkLst>
            <pc:docMk/>
            <pc:sldMk cId="2968716748" sldId="302"/>
            <ac:spMk id="3" creationId="{796D39E3-5E62-4A02-B1CF-5F22D92A8BE1}"/>
          </ac:spMkLst>
        </pc:spChg>
      </pc:sldChg>
      <pc:sldChg chg="modSp add mod">
        <pc:chgData name="cường nguyễn" userId="ca11ea2e2c9e006c" providerId="LiveId" clId="{57668785-49E8-454D-8DAD-4150E4DE8F5B}" dt="2021-08-23T15:17:38.807" v="25732" actId="20577"/>
        <pc:sldMkLst>
          <pc:docMk/>
          <pc:sldMk cId="1892703256" sldId="303"/>
        </pc:sldMkLst>
        <pc:spChg chg="mod">
          <ac:chgData name="cường nguyễn" userId="ca11ea2e2c9e006c" providerId="LiveId" clId="{57668785-49E8-454D-8DAD-4150E4DE8F5B}" dt="2021-08-23T15:17:31.577" v="25723"/>
          <ac:spMkLst>
            <pc:docMk/>
            <pc:sldMk cId="1892703256" sldId="303"/>
            <ac:spMk id="2" creationId="{89009C8E-82E8-41CF-B429-BE62561B9DCA}"/>
          </ac:spMkLst>
        </pc:spChg>
        <pc:spChg chg="mod">
          <ac:chgData name="cường nguyễn" userId="ca11ea2e2c9e006c" providerId="LiveId" clId="{57668785-49E8-454D-8DAD-4150E4DE8F5B}" dt="2021-08-23T15:17:38.807" v="25732" actId="20577"/>
          <ac:spMkLst>
            <pc:docMk/>
            <pc:sldMk cId="1892703256" sldId="303"/>
            <ac:spMk id="3" creationId="{796D39E3-5E62-4A02-B1CF-5F22D92A8BE1}"/>
          </ac:spMkLst>
        </pc:spChg>
      </pc:sldChg>
      <pc:sldChg chg="modSp add mod">
        <pc:chgData name="cường nguyễn" userId="ca11ea2e2c9e006c" providerId="LiveId" clId="{57668785-49E8-454D-8DAD-4150E4DE8F5B}" dt="2021-08-23T15:21:08.685" v="26059"/>
        <pc:sldMkLst>
          <pc:docMk/>
          <pc:sldMk cId="605532060" sldId="304"/>
        </pc:sldMkLst>
        <pc:spChg chg="mod">
          <ac:chgData name="cường nguyễn" userId="ca11ea2e2c9e006c" providerId="LiveId" clId="{57668785-49E8-454D-8DAD-4150E4DE8F5B}" dt="2021-08-23T15:19:22.149" v="25769"/>
          <ac:spMkLst>
            <pc:docMk/>
            <pc:sldMk cId="605532060" sldId="304"/>
            <ac:spMk id="2" creationId="{89009C8E-82E8-41CF-B429-BE62561B9DCA}"/>
          </ac:spMkLst>
        </pc:spChg>
        <pc:spChg chg="mod">
          <ac:chgData name="cường nguyễn" userId="ca11ea2e2c9e006c" providerId="LiveId" clId="{57668785-49E8-454D-8DAD-4150E4DE8F5B}" dt="2021-08-23T15:21:08.685" v="26059"/>
          <ac:spMkLst>
            <pc:docMk/>
            <pc:sldMk cId="605532060" sldId="304"/>
            <ac:spMk id="3" creationId="{796D39E3-5E62-4A02-B1CF-5F22D92A8BE1}"/>
          </ac:spMkLst>
        </pc:spChg>
      </pc:sldChg>
      <pc:sldChg chg="delSp modSp add mod setBg delDesignElem chgLayout">
        <pc:chgData name="cường nguyễn" userId="ca11ea2e2c9e006c" providerId="LiveId" clId="{57668785-49E8-454D-8DAD-4150E4DE8F5B}" dt="2021-08-23T16:04:11.147" v="30832" actId="700"/>
        <pc:sldMkLst>
          <pc:docMk/>
          <pc:sldMk cId="106144644" sldId="305"/>
        </pc:sldMkLst>
        <pc:spChg chg="mod ord">
          <ac:chgData name="cường nguyễn" userId="ca11ea2e2c9e006c" providerId="LiveId" clId="{57668785-49E8-454D-8DAD-4150E4DE8F5B}" dt="2021-08-23T16:04:11.147" v="30832" actId="700"/>
          <ac:spMkLst>
            <pc:docMk/>
            <pc:sldMk cId="106144644" sldId="305"/>
            <ac:spMk id="2" creationId="{89009C8E-82E8-41CF-B429-BE62561B9DCA}"/>
          </ac:spMkLst>
        </pc:spChg>
        <pc:spChg chg="mod ord">
          <ac:chgData name="cường nguyễn" userId="ca11ea2e2c9e006c" providerId="LiveId" clId="{57668785-49E8-454D-8DAD-4150E4DE8F5B}" dt="2021-08-23T16:04:11.147" v="30832" actId="700"/>
          <ac:spMkLst>
            <pc:docMk/>
            <pc:sldMk cId="106144644" sldId="305"/>
            <ac:spMk id="3" creationId="{796D39E3-5E62-4A02-B1CF-5F22D92A8BE1}"/>
          </ac:spMkLst>
        </pc:spChg>
        <pc:spChg chg="del">
          <ac:chgData name="cường nguyễn" userId="ca11ea2e2c9e006c" providerId="LiveId" clId="{57668785-49E8-454D-8DAD-4150E4DE8F5B}" dt="2021-08-23T15:50:32.687" v="29687"/>
          <ac:spMkLst>
            <pc:docMk/>
            <pc:sldMk cId="106144644" sldId="305"/>
            <ac:spMk id="21" creationId="{362E11DD-B54B-4751-9C17-39DAF9EF46E7}"/>
          </ac:spMkLst>
        </pc:spChg>
        <pc:grpChg chg="del">
          <ac:chgData name="cường nguyễn" userId="ca11ea2e2c9e006c" providerId="LiveId" clId="{57668785-49E8-454D-8DAD-4150E4DE8F5B}" dt="2021-08-23T15:50:32.687" v="29687"/>
          <ac:grpSpMkLst>
            <pc:docMk/>
            <pc:sldMk cId="106144644" sldId="305"/>
            <ac:grpSpMk id="22" creationId="{B55DE4E1-F219-45A4-96D9-9A86D0E4DBD2}"/>
          </ac:grpSpMkLst>
        </pc:grpChg>
      </pc:sldChg>
      <pc:sldChg chg="modSp add del mod modNotesTx">
        <pc:chgData name="cường nguyễn" userId="ca11ea2e2c9e006c" providerId="LiveId" clId="{57668785-49E8-454D-8DAD-4150E4DE8F5B}" dt="2021-08-23T15:50:29.300" v="29685" actId="2696"/>
        <pc:sldMkLst>
          <pc:docMk/>
          <pc:sldMk cId="1257927882" sldId="305"/>
        </pc:sldMkLst>
        <pc:spChg chg="mod">
          <ac:chgData name="cường nguyễn" userId="ca11ea2e2c9e006c" providerId="LiveId" clId="{57668785-49E8-454D-8DAD-4150E4DE8F5B}" dt="2021-08-23T15:19:57.074" v="25806" actId="20577"/>
          <ac:spMkLst>
            <pc:docMk/>
            <pc:sldMk cId="1257927882" sldId="305"/>
            <ac:spMk id="2" creationId="{89009C8E-82E8-41CF-B429-BE62561B9DCA}"/>
          </ac:spMkLst>
        </pc:spChg>
        <pc:spChg chg="mod">
          <ac:chgData name="cường nguyễn" userId="ca11ea2e2c9e006c" providerId="LiveId" clId="{57668785-49E8-454D-8DAD-4150E4DE8F5B}" dt="2021-08-23T15:31:42.912" v="27815" actId="13926"/>
          <ac:spMkLst>
            <pc:docMk/>
            <pc:sldMk cId="1257927882" sldId="305"/>
            <ac:spMk id="3" creationId="{796D39E3-5E62-4A02-B1CF-5F22D92A8BE1}"/>
          </ac:spMkLst>
        </pc:spChg>
      </pc:sldChg>
      <pc:sldChg chg="addSp delSp modSp add mod modNotesTx">
        <pc:chgData name="cường nguyễn" userId="ca11ea2e2c9e006c" providerId="LiveId" clId="{57668785-49E8-454D-8DAD-4150E4DE8F5B}" dt="2021-08-23T15:39:20.624" v="28061" actId="1076"/>
        <pc:sldMkLst>
          <pc:docMk/>
          <pc:sldMk cId="3005584749" sldId="306"/>
        </pc:sldMkLst>
        <pc:spChg chg="mod">
          <ac:chgData name="cường nguyễn" userId="ca11ea2e2c9e006c" providerId="LiveId" clId="{57668785-49E8-454D-8DAD-4150E4DE8F5B}" dt="2021-08-23T15:35:50.928" v="27853" actId="20577"/>
          <ac:spMkLst>
            <pc:docMk/>
            <pc:sldMk cId="3005584749" sldId="306"/>
            <ac:spMk id="2" creationId="{89009C8E-82E8-41CF-B429-BE62561B9DCA}"/>
          </ac:spMkLst>
        </pc:spChg>
        <pc:spChg chg="mod">
          <ac:chgData name="cường nguyễn" userId="ca11ea2e2c9e006c" providerId="LiveId" clId="{57668785-49E8-454D-8DAD-4150E4DE8F5B}" dt="2021-08-23T15:37:38.552" v="28057" actId="14100"/>
          <ac:spMkLst>
            <pc:docMk/>
            <pc:sldMk cId="3005584749" sldId="306"/>
            <ac:spMk id="3" creationId="{796D39E3-5E62-4A02-B1CF-5F22D92A8BE1}"/>
          </ac:spMkLst>
        </pc:spChg>
        <pc:picChg chg="del">
          <ac:chgData name="cường nguyễn" userId="ca11ea2e2c9e006c" providerId="LiveId" clId="{57668785-49E8-454D-8DAD-4150E4DE8F5B}" dt="2021-08-23T15:36:16.676" v="27854" actId="478"/>
          <ac:picMkLst>
            <pc:docMk/>
            <pc:sldMk cId="3005584749" sldId="306"/>
            <ac:picMk id="5" creationId="{0A0AB426-3BDF-41C0-BB76-629B8EB8E109}"/>
          </ac:picMkLst>
        </pc:picChg>
        <pc:picChg chg="add mod">
          <ac:chgData name="cường nguyễn" userId="ca11ea2e2c9e006c" providerId="LiveId" clId="{57668785-49E8-454D-8DAD-4150E4DE8F5B}" dt="2021-08-23T15:36:37.892" v="27866" actId="14100"/>
          <ac:picMkLst>
            <pc:docMk/>
            <pc:sldMk cId="3005584749" sldId="306"/>
            <ac:picMk id="6" creationId="{59FC1CD6-9559-4A7E-A1C6-BAD10E2F5AA8}"/>
          </ac:picMkLst>
        </pc:picChg>
        <pc:picChg chg="add mod">
          <ac:chgData name="cường nguyễn" userId="ca11ea2e2c9e006c" providerId="LiveId" clId="{57668785-49E8-454D-8DAD-4150E4DE8F5B}" dt="2021-08-23T15:39:20.624" v="28061" actId="1076"/>
          <ac:picMkLst>
            <pc:docMk/>
            <pc:sldMk cId="3005584749" sldId="306"/>
            <ac:picMk id="8" creationId="{5B1D6D18-2413-4A4F-9D3D-0AC96FCC40EE}"/>
          </ac:picMkLst>
        </pc:picChg>
      </pc:sldChg>
      <pc:sldChg chg="addSp delSp modSp add mod setBg delDesignElem">
        <pc:chgData name="cường nguyễn" userId="ca11ea2e2c9e006c" providerId="LiveId" clId="{57668785-49E8-454D-8DAD-4150E4DE8F5B}" dt="2021-08-27T04:01:48.481" v="47733" actId="20577"/>
        <pc:sldMkLst>
          <pc:docMk/>
          <pc:sldMk cId="25273868" sldId="307"/>
        </pc:sldMkLst>
        <pc:spChg chg="mod">
          <ac:chgData name="cường nguyễn" userId="ca11ea2e2c9e006c" providerId="LiveId" clId="{57668785-49E8-454D-8DAD-4150E4DE8F5B}" dt="2021-08-23T15:40:00.280" v="28119" actId="20577"/>
          <ac:spMkLst>
            <pc:docMk/>
            <pc:sldMk cId="25273868" sldId="307"/>
            <ac:spMk id="2" creationId="{89009C8E-82E8-41CF-B429-BE62561B9DCA}"/>
          </ac:spMkLst>
        </pc:spChg>
        <pc:spChg chg="mod">
          <ac:chgData name="cường nguyễn" userId="ca11ea2e2c9e006c" providerId="LiveId" clId="{57668785-49E8-454D-8DAD-4150E4DE8F5B}" dt="2021-08-27T04:01:48.481" v="47733" actId="20577"/>
          <ac:spMkLst>
            <pc:docMk/>
            <pc:sldMk cId="25273868" sldId="307"/>
            <ac:spMk id="3" creationId="{796D39E3-5E62-4A02-B1CF-5F22D92A8BE1}"/>
          </ac:spMkLst>
        </pc:spChg>
        <pc:spChg chg="add mod">
          <ac:chgData name="cường nguyễn" userId="ca11ea2e2c9e006c" providerId="LiveId" clId="{57668785-49E8-454D-8DAD-4150E4DE8F5B}" dt="2021-08-23T15:43:23.037" v="28831" actId="20577"/>
          <ac:spMkLst>
            <pc:docMk/>
            <pc:sldMk cId="25273868" sldId="307"/>
            <ac:spMk id="9" creationId="{B6EDC0F2-27A8-4582-ABB8-885AE601B0BF}"/>
          </ac:spMkLst>
        </pc:spChg>
        <pc:spChg chg="del">
          <ac:chgData name="cường nguyễn" userId="ca11ea2e2c9e006c" providerId="LiveId" clId="{57668785-49E8-454D-8DAD-4150E4DE8F5B}" dt="2021-08-23T15:39:30.772" v="28065"/>
          <ac:spMkLst>
            <pc:docMk/>
            <pc:sldMk cId="25273868" sldId="307"/>
            <ac:spMk id="21" creationId="{362E11DD-B54B-4751-9C17-39DAF9EF46E7}"/>
          </ac:spMkLst>
        </pc:spChg>
        <pc:grpChg chg="del">
          <ac:chgData name="cường nguyễn" userId="ca11ea2e2c9e006c" providerId="LiveId" clId="{57668785-49E8-454D-8DAD-4150E4DE8F5B}" dt="2021-08-23T15:39:30.772" v="28065"/>
          <ac:grpSpMkLst>
            <pc:docMk/>
            <pc:sldMk cId="25273868" sldId="307"/>
            <ac:grpSpMk id="22" creationId="{B55DE4E1-F219-45A4-96D9-9A86D0E4DBD2}"/>
          </ac:grpSpMkLst>
        </pc:grpChg>
        <pc:picChg chg="del">
          <ac:chgData name="cường nguyễn" userId="ca11ea2e2c9e006c" providerId="LiveId" clId="{57668785-49E8-454D-8DAD-4150E4DE8F5B}" dt="2021-08-23T15:39:34.525" v="28066" actId="478"/>
          <ac:picMkLst>
            <pc:docMk/>
            <pc:sldMk cId="25273868" sldId="307"/>
            <ac:picMk id="5" creationId="{0A0AB426-3BDF-41C0-BB76-629B8EB8E109}"/>
          </ac:picMkLst>
        </pc:picChg>
      </pc:sldChg>
      <pc:sldChg chg="add del">
        <pc:chgData name="cường nguyễn" userId="ca11ea2e2c9e006c" providerId="LiveId" clId="{57668785-49E8-454D-8DAD-4150E4DE8F5B}" dt="2021-08-23T15:39:28.656" v="28063" actId="2890"/>
        <pc:sldMkLst>
          <pc:docMk/>
          <pc:sldMk cId="780130669" sldId="307"/>
        </pc:sldMkLst>
      </pc:sldChg>
      <pc:sldChg chg="delSp modSp add mod ord modNotesTx">
        <pc:chgData name="cường nguyễn" userId="ca11ea2e2c9e006c" providerId="LiveId" clId="{57668785-49E8-454D-8DAD-4150E4DE8F5B}" dt="2021-08-23T15:48:46.479" v="29587" actId="2710"/>
        <pc:sldMkLst>
          <pc:docMk/>
          <pc:sldMk cId="4095212281" sldId="308"/>
        </pc:sldMkLst>
        <pc:spChg chg="mod">
          <ac:chgData name="cường nguyễn" userId="ca11ea2e2c9e006c" providerId="LiveId" clId="{57668785-49E8-454D-8DAD-4150E4DE8F5B}" dt="2021-08-23T15:46:05.924" v="28879" actId="20577"/>
          <ac:spMkLst>
            <pc:docMk/>
            <pc:sldMk cId="4095212281" sldId="308"/>
            <ac:spMk id="2" creationId="{89009C8E-82E8-41CF-B429-BE62561B9DCA}"/>
          </ac:spMkLst>
        </pc:spChg>
        <pc:spChg chg="mod">
          <ac:chgData name="cường nguyễn" userId="ca11ea2e2c9e006c" providerId="LiveId" clId="{57668785-49E8-454D-8DAD-4150E4DE8F5B}" dt="2021-08-23T15:48:46.479" v="29587" actId="2710"/>
          <ac:spMkLst>
            <pc:docMk/>
            <pc:sldMk cId="4095212281" sldId="308"/>
            <ac:spMk id="3" creationId="{796D39E3-5E62-4A02-B1CF-5F22D92A8BE1}"/>
          </ac:spMkLst>
        </pc:spChg>
        <pc:picChg chg="del">
          <ac:chgData name="cường nguyễn" userId="ca11ea2e2c9e006c" providerId="LiveId" clId="{57668785-49E8-454D-8DAD-4150E4DE8F5B}" dt="2021-08-23T15:45:55.277" v="28849" actId="478"/>
          <ac:picMkLst>
            <pc:docMk/>
            <pc:sldMk cId="4095212281" sldId="308"/>
            <ac:picMk id="5" creationId="{0A0AB426-3BDF-41C0-BB76-629B8EB8E109}"/>
          </ac:picMkLst>
        </pc:picChg>
      </pc:sldChg>
      <pc:sldChg chg="modSp add mod">
        <pc:chgData name="cường nguyễn" userId="ca11ea2e2c9e006c" providerId="LiveId" clId="{57668785-49E8-454D-8DAD-4150E4DE8F5B}" dt="2021-08-23T15:49:19.327" v="29684" actId="5793"/>
        <pc:sldMkLst>
          <pc:docMk/>
          <pc:sldMk cId="2878489695" sldId="309"/>
        </pc:sldMkLst>
        <pc:spChg chg="mod">
          <ac:chgData name="cường nguyễn" userId="ca11ea2e2c9e006c" providerId="LiveId" clId="{57668785-49E8-454D-8DAD-4150E4DE8F5B}" dt="2021-08-23T15:49:04.041" v="29640" actId="20577"/>
          <ac:spMkLst>
            <pc:docMk/>
            <pc:sldMk cId="2878489695" sldId="309"/>
            <ac:spMk id="2" creationId="{89009C8E-82E8-41CF-B429-BE62561B9DCA}"/>
          </ac:spMkLst>
        </pc:spChg>
        <pc:spChg chg="mod">
          <ac:chgData name="cường nguyễn" userId="ca11ea2e2c9e006c" providerId="LiveId" clId="{57668785-49E8-454D-8DAD-4150E4DE8F5B}" dt="2021-08-23T15:49:19.327" v="29684" actId="5793"/>
          <ac:spMkLst>
            <pc:docMk/>
            <pc:sldMk cId="2878489695" sldId="309"/>
            <ac:spMk id="3" creationId="{796D39E3-5E62-4A02-B1CF-5F22D92A8BE1}"/>
          </ac:spMkLst>
        </pc:spChg>
      </pc:sldChg>
      <pc:sldChg chg="addSp delSp modSp add mod setBg">
        <pc:chgData name="cường nguyễn" userId="ca11ea2e2c9e006c" providerId="LiveId" clId="{57668785-49E8-454D-8DAD-4150E4DE8F5B}" dt="2021-08-23T16:05:07.811" v="30839" actId="12"/>
        <pc:sldMkLst>
          <pc:docMk/>
          <pc:sldMk cId="2296420978" sldId="310"/>
        </pc:sldMkLst>
        <pc:spChg chg="mod">
          <ac:chgData name="cường nguyễn" userId="ca11ea2e2c9e006c" providerId="LiveId" clId="{57668785-49E8-454D-8DAD-4150E4DE8F5B}" dt="2021-08-23T16:04:50.776" v="30836" actId="26606"/>
          <ac:spMkLst>
            <pc:docMk/>
            <pc:sldMk cId="2296420978" sldId="310"/>
            <ac:spMk id="2" creationId="{89009C8E-82E8-41CF-B429-BE62561B9DCA}"/>
          </ac:spMkLst>
        </pc:spChg>
        <pc:spChg chg="mod">
          <ac:chgData name="cường nguyễn" userId="ca11ea2e2c9e006c" providerId="LiveId" clId="{57668785-49E8-454D-8DAD-4150E4DE8F5B}" dt="2021-08-23T16:05:07.811" v="30839" actId="12"/>
          <ac:spMkLst>
            <pc:docMk/>
            <pc:sldMk cId="2296420978" sldId="310"/>
            <ac:spMk id="3" creationId="{796D39E3-5E62-4A02-B1CF-5F22D92A8BE1}"/>
          </ac:spMkLst>
        </pc:spChg>
        <pc:spChg chg="add">
          <ac:chgData name="cường nguyễn" userId="ca11ea2e2c9e006c" providerId="LiveId" clId="{57668785-49E8-454D-8DAD-4150E4DE8F5B}" dt="2021-08-23T16:04:50.776" v="30836" actId="26606"/>
          <ac:spMkLst>
            <pc:docMk/>
            <pc:sldMk cId="2296420978" sldId="310"/>
            <ac:spMk id="8" creationId="{56B66E70-9451-4286-A0C2-6CF108FE8143}"/>
          </ac:spMkLst>
        </pc:spChg>
        <pc:spChg chg="add">
          <ac:chgData name="cường nguyễn" userId="ca11ea2e2c9e006c" providerId="LiveId" clId="{57668785-49E8-454D-8DAD-4150E4DE8F5B}" dt="2021-08-23T16:04:50.776" v="30836" actId="26606"/>
          <ac:spMkLst>
            <pc:docMk/>
            <pc:sldMk cId="2296420978" sldId="310"/>
            <ac:spMk id="10" creationId="{2A4B0696-68E2-40ED-B597-4B8738754428}"/>
          </ac:spMkLst>
        </pc:spChg>
        <pc:spChg chg="add">
          <ac:chgData name="cường nguyễn" userId="ca11ea2e2c9e006c" providerId="LiveId" clId="{57668785-49E8-454D-8DAD-4150E4DE8F5B}" dt="2021-08-23T16:04:50.776" v="30836" actId="26606"/>
          <ac:spMkLst>
            <pc:docMk/>
            <pc:sldMk cId="2296420978" sldId="310"/>
            <ac:spMk id="12" creationId="{A19EF1B4-0F49-44D2-AE21-263819BFBC9B}"/>
          </ac:spMkLst>
        </pc:spChg>
        <pc:grpChg chg="add">
          <ac:chgData name="cường nguyễn" userId="ca11ea2e2c9e006c" providerId="LiveId" clId="{57668785-49E8-454D-8DAD-4150E4DE8F5B}" dt="2021-08-23T16:04:50.776" v="30836" actId="26606"/>
          <ac:grpSpMkLst>
            <pc:docMk/>
            <pc:sldMk cId="2296420978" sldId="310"/>
            <ac:grpSpMk id="14" creationId="{2B69B0BE-E00A-432A-98D1-A47B82C1636F}"/>
          </ac:grpSpMkLst>
        </pc:grpChg>
        <pc:picChg chg="del">
          <ac:chgData name="cường nguyễn" userId="ca11ea2e2c9e006c" providerId="LiveId" clId="{57668785-49E8-454D-8DAD-4150E4DE8F5B}" dt="2021-08-23T15:52:48.453" v="29711" actId="478"/>
          <ac:picMkLst>
            <pc:docMk/>
            <pc:sldMk cId="2296420978" sldId="310"/>
            <ac:picMk id="5" creationId="{C00784CB-1FB0-4E7A-8EB6-49CA4ACF86E1}"/>
          </ac:picMkLst>
        </pc:picChg>
      </pc:sldChg>
      <pc:sldChg chg="addSp modSp add mod setBg">
        <pc:chgData name="cường nguyễn" userId="ca11ea2e2c9e006c" providerId="LiveId" clId="{57668785-49E8-454D-8DAD-4150E4DE8F5B}" dt="2021-08-23T16:04:24.752" v="30833" actId="26606"/>
        <pc:sldMkLst>
          <pc:docMk/>
          <pc:sldMk cId="825528910" sldId="311"/>
        </pc:sldMkLst>
        <pc:spChg chg="mod">
          <ac:chgData name="cường nguyễn" userId="ca11ea2e2c9e006c" providerId="LiveId" clId="{57668785-49E8-454D-8DAD-4150E4DE8F5B}" dt="2021-08-23T16:04:24.752" v="30833" actId="26606"/>
          <ac:spMkLst>
            <pc:docMk/>
            <pc:sldMk cId="825528910" sldId="311"/>
            <ac:spMk id="2" creationId="{89009C8E-82E8-41CF-B429-BE62561B9DCA}"/>
          </ac:spMkLst>
        </pc:spChg>
        <pc:spChg chg="mod">
          <ac:chgData name="cường nguyễn" userId="ca11ea2e2c9e006c" providerId="LiveId" clId="{57668785-49E8-454D-8DAD-4150E4DE8F5B}" dt="2021-08-23T16:04:24.752" v="30833" actId="26606"/>
          <ac:spMkLst>
            <pc:docMk/>
            <pc:sldMk cId="825528910" sldId="311"/>
            <ac:spMk id="3" creationId="{796D39E3-5E62-4A02-B1CF-5F22D92A8BE1}"/>
          </ac:spMkLst>
        </pc:spChg>
        <pc:spChg chg="add">
          <ac:chgData name="cường nguyễn" userId="ca11ea2e2c9e006c" providerId="LiveId" clId="{57668785-49E8-454D-8DAD-4150E4DE8F5B}" dt="2021-08-23T16:04:24.752" v="30833" actId="26606"/>
          <ac:spMkLst>
            <pc:docMk/>
            <pc:sldMk cId="825528910" sldId="311"/>
            <ac:spMk id="10" creationId="{4DA90C30-B990-4CCA-B584-40F864DA3A82}"/>
          </ac:spMkLst>
        </pc:spChg>
        <pc:grpChg chg="add">
          <ac:chgData name="cường nguyễn" userId="ca11ea2e2c9e006c" providerId="LiveId" clId="{57668785-49E8-454D-8DAD-4150E4DE8F5B}" dt="2021-08-23T16:04:24.752" v="30833" actId="26606"/>
          <ac:grpSpMkLst>
            <pc:docMk/>
            <pc:sldMk cId="825528910" sldId="311"/>
            <ac:grpSpMk id="12" creationId="{D060B936-2771-48DC-842C-14EE9318E3E2}"/>
          </ac:grpSpMkLst>
        </pc:grpChg>
        <pc:picChg chg="add mod">
          <ac:chgData name="cường nguyễn" userId="ca11ea2e2c9e006c" providerId="LiveId" clId="{57668785-49E8-454D-8DAD-4150E4DE8F5B}" dt="2021-08-23T16:04:24.752" v="30833" actId="26606"/>
          <ac:picMkLst>
            <pc:docMk/>
            <pc:sldMk cId="825528910" sldId="311"/>
            <ac:picMk id="5" creationId="{B064ED67-DAD8-4962-93FA-39136D220BAA}"/>
          </ac:picMkLst>
        </pc:picChg>
      </pc:sldChg>
      <pc:sldChg chg="addSp delSp modSp add mod">
        <pc:chgData name="cường nguyễn" userId="ca11ea2e2c9e006c" providerId="LiveId" clId="{57668785-49E8-454D-8DAD-4150E4DE8F5B}" dt="2021-08-23T16:11:31.182" v="31725" actId="2711"/>
        <pc:sldMkLst>
          <pc:docMk/>
          <pc:sldMk cId="500739190" sldId="312"/>
        </pc:sldMkLst>
        <pc:spChg chg="mod">
          <ac:chgData name="cường nguyễn" userId="ca11ea2e2c9e006c" providerId="LiveId" clId="{57668785-49E8-454D-8DAD-4150E4DE8F5B}" dt="2021-08-23T16:05:14.582" v="30840" actId="6549"/>
          <ac:spMkLst>
            <pc:docMk/>
            <pc:sldMk cId="500739190" sldId="312"/>
            <ac:spMk id="3" creationId="{796D39E3-5E62-4A02-B1CF-5F22D92A8BE1}"/>
          </ac:spMkLst>
        </pc:spChg>
        <pc:graphicFrameChg chg="add mod modGraphic">
          <ac:chgData name="cường nguyễn" userId="ca11ea2e2c9e006c" providerId="LiveId" clId="{57668785-49E8-454D-8DAD-4150E4DE8F5B}" dt="2021-08-23T16:11:31.182" v="31725" actId="2711"/>
          <ac:graphicFrameMkLst>
            <pc:docMk/>
            <pc:sldMk cId="500739190" sldId="312"/>
            <ac:graphicFrameMk id="4" creationId="{7C3B6A3D-23B9-4A63-B0D9-C2392180D193}"/>
          </ac:graphicFrameMkLst>
        </pc:graphicFrameChg>
        <pc:picChg chg="add del">
          <ac:chgData name="cường nguyễn" userId="ca11ea2e2c9e006c" providerId="LiveId" clId="{57668785-49E8-454D-8DAD-4150E4DE8F5B}" dt="2021-08-23T16:05:15.199" v="30841" actId="478"/>
          <ac:picMkLst>
            <pc:docMk/>
            <pc:sldMk cId="500739190" sldId="312"/>
            <ac:picMk id="5" creationId="{B064ED67-DAD8-4962-93FA-39136D220BAA}"/>
          </ac:picMkLst>
        </pc:picChg>
      </pc:sldChg>
      <pc:sldChg chg="addSp delSp modSp add mod">
        <pc:chgData name="cường nguyễn" userId="ca11ea2e2c9e006c" providerId="LiveId" clId="{57668785-49E8-454D-8DAD-4150E4DE8F5B}" dt="2021-08-23T16:23:18.534" v="32997" actId="20577"/>
        <pc:sldMkLst>
          <pc:docMk/>
          <pc:sldMk cId="4048259097" sldId="313"/>
        </pc:sldMkLst>
        <pc:spChg chg="mod">
          <ac:chgData name="cường nguyễn" userId="ca11ea2e2c9e006c" providerId="LiveId" clId="{57668785-49E8-454D-8DAD-4150E4DE8F5B}" dt="2021-08-23T16:16:01.122" v="31766" actId="27636"/>
          <ac:spMkLst>
            <pc:docMk/>
            <pc:sldMk cId="4048259097" sldId="313"/>
            <ac:spMk id="2" creationId="{89009C8E-82E8-41CF-B429-BE62561B9DCA}"/>
          </ac:spMkLst>
        </pc:spChg>
        <pc:spChg chg="mod">
          <ac:chgData name="cường nguyễn" userId="ca11ea2e2c9e006c" providerId="LiveId" clId="{57668785-49E8-454D-8DAD-4150E4DE8F5B}" dt="2021-08-23T16:03:51.970" v="30828" actId="6549"/>
          <ac:spMkLst>
            <pc:docMk/>
            <pc:sldMk cId="4048259097" sldId="313"/>
            <ac:spMk id="3" creationId="{796D39E3-5E62-4A02-B1CF-5F22D92A8BE1}"/>
          </ac:spMkLst>
        </pc:spChg>
        <pc:graphicFrameChg chg="add mod modGraphic">
          <ac:chgData name="cường nguyễn" userId="ca11ea2e2c9e006c" providerId="LiveId" clId="{57668785-49E8-454D-8DAD-4150E4DE8F5B}" dt="2021-08-23T16:23:18.534" v="32997" actId="20577"/>
          <ac:graphicFrameMkLst>
            <pc:docMk/>
            <pc:sldMk cId="4048259097" sldId="313"/>
            <ac:graphicFrameMk id="6" creationId="{7C64C0F8-B22E-4B0C-BA33-11E0607CE6CC}"/>
          </ac:graphicFrameMkLst>
        </pc:graphicFrameChg>
        <pc:picChg chg="del">
          <ac:chgData name="cường nguyễn" userId="ca11ea2e2c9e006c" providerId="LiveId" clId="{57668785-49E8-454D-8DAD-4150E4DE8F5B}" dt="2021-08-23T16:03:52.559" v="30829" actId="478"/>
          <ac:picMkLst>
            <pc:docMk/>
            <pc:sldMk cId="4048259097" sldId="313"/>
            <ac:picMk id="5" creationId="{B064ED67-DAD8-4962-93FA-39136D220BAA}"/>
          </ac:picMkLst>
        </pc:picChg>
      </pc:sldChg>
      <pc:sldChg chg="addSp delSp modSp add mod ord">
        <pc:chgData name="cường nguyễn" userId="ca11ea2e2c9e006c" providerId="LiveId" clId="{57668785-49E8-454D-8DAD-4150E4DE8F5B}" dt="2021-08-23T16:27:48.356" v="33532" actId="20577"/>
        <pc:sldMkLst>
          <pc:docMk/>
          <pc:sldMk cId="3484168351" sldId="314"/>
        </pc:sldMkLst>
        <pc:spChg chg="mod">
          <ac:chgData name="cường nguyễn" userId="ca11ea2e2c9e006c" providerId="LiveId" clId="{57668785-49E8-454D-8DAD-4150E4DE8F5B}" dt="2021-08-23T16:24:48.707" v="33007" actId="20577"/>
          <ac:spMkLst>
            <pc:docMk/>
            <pc:sldMk cId="3484168351" sldId="314"/>
            <ac:spMk id="2" creationId="{89009C8E-82E8-41CF-B429-BE62561B9DCA}"/>
          </ac:spMkLst>
        </pc:spChg>
        <pc:spChg chg="mod">
          <ac:chgData name="cường nguyễn" userId="ca11ea2e2c9e006c" providerId="LiveId" clId="{57668785-49E8-454D-8DAD-4150E4DE8F5B}" dt="2021-08-23T16:26:46.805" v="33496" actId="20577"/>
          <ac:spMkLst>
            <pc:docMk/>
            <pc:sldMk cId="3484168351" sldId="314"/>
            <ac:spMk id="3" creationId="{796D39E3-5E62-4A02-B1CF-5F22D92A8BE1}"/>
          </ac:spMkLst>
        </pc:spChg>
        <pc:spChg chg="add mod">
          <ac:chgData name="cường nguyễn" userId="ca11ea2e2c9e006c" providerId="LiveId" clId="{57668785-49E8-454D-8DAD-4150E4DE8F5B}" dt="2021-08-23T16:27:31.081" v="33508" actId="20577"/>
          <ac:spMkLst>
            <pc:docMk/>
            <pc:sldMk cId="3484168351" sldId="314"/>
            <ac:spMk id="4" creationId="{0C8D2B35-9660-4FE2-B84F-CCEDF345C607}"/>
          </ac:spMkLst>
        </pc:spChg>
        <pc:spChg chg="add mod">
          <ac:chgData name="cường nguyễn" userId="ca11ea2e2c9e006c" providerId="LiveId" clId="{57668785-49E8-454D-8DAD-4150E4DE8F5B}" dt="2021-08-23T16:27:35.931" v="33513" actId="20577"/>
          <ac:spMkLst>
            <pc:docMk/>
            <pc:sldMk cId="3484168351" sldId="314"/>
            <ac:spMk id="11" creationId="{F14A03FC-1B82-4583-93D4-BF7A57521140}"/>
          </ac:spMkLst>
        </pc:spChg>
        <pc:spChg chg="add mod">
          <ac:chgData name="cường nguyễn" userId="ca11ea2e2c9e006c" providerId="LiveId" clId="{57668785-49E8-454D-8DAD-4150E4DE8F5B}" dt="2021-08-23T16:27:42.635" v="33523" actId="20577"/>
          <ac:spMkLst>
            <pc:docMk/>
            <pc:sldMk cId="3484168351" sldId="314"/>
            <ac:spMk id="15" creationId="{171B375C-518C-4552-BE6A-835E7EC165A5}"/>
          </ac:spMkLst>
        </pc:spChg>
        <pc:spChg chg="add mod">
          <ac:chgData name="cường nguyễn" userId="ca11ea2e2c9e006c" providerId="LiveId" clId="{57668785-49E8-454D-8DAD-4150E4DE8F5B}" dt="2021-08-23T16:27:48.356" v="33532" actId="20577"/>
          <ac:spMkLst>
            <pc:docMk/>
            <pc:sldMk cId="3484168351" sldId="314"/>
            <ac:spMk id="16" creationId="{F9FA93CF-A865-4DBA-9E79-6595FFC4847A}"/>
          </ac:spMkLst>
        </pc:spChg>
        <pc:picChg chg="del">
          <ac:chgData name="cường nguyễn" userId="ca11ea2e2c9e006c" providerId="LiveId" clId="{57668785-49E8-454D-8DAD-4150E4DE8F5B}" dt="2021-08-23T16:26:51.255" v="33497" actId="478"/>
          <ac:picMkLst>
            <pc:docMk/>
            <pc:sldMk cId="3484168351" sldId="314"/>
            <ac:picMk id="5" creationId="{B064ED67-DAD8-4962-93FA-39136D220BAA}"/>
          </ac:picMkLst>
        </pc:picChg>
      </pc:sldChg>
      <pc:sldChg chg="modSp add mod ord">
        <pc:chgData name="cường nguyễn" userId="ca11ea2e2c9e006c" providerId="LiveId" clId="{57668785-49E8-454D-8DAD-4150E4DE8F5B}" dt="2021-08-23T16:34:37.130" v="34578" actId="20577"/>
        <pc:sldMkLst>
          <pc:docMk/>
          <pc:sldMk cId="60975624" sldId="315"/>
        </pc:sldMkLst>
        <pc:spChg chg="mod">
          <ac:chgData name="cường nguyễn" userId="ca11ea2e2c9e006c" providerId="LiveId" clId="{57668785-49E8-454D-8DAD-4150E4DE8F5B}" dt="2021-08-23T16:28:48.930" v="33541" actId="20577"/>
          <ac:spMkLst>
            <pc:docMk/>
            <pc:sldMk cId="60975624" sldId="315"/>
            <ac:spMk id="2" creationId="{89009C8E-82E8-41CF-B429-BE62561B9DCA}"/>
          </ac:spMkLst>
        </pc:spChg>
        <pc:graphicFrameChg chg="mod modGraphic">
          <ac:chgData name="cường nguyễn" userId="ca11ea2e2c9e006c" providerId="LiveId" clId="{57668785-49E8-454D-8DAD-4150E4DE8F5B}" dt="2021-08-23T16:34:37.130" v="34578" actId="20577"/>
          <ac:graphicFrameMkLst>
            <pc:docMk/>
            <pc:sldMk cId="60975624" sldId="315"/>
            <ac:graphicFrameMk id="6" creationId="{7C64C0F8-B22E-4B0C-BA33-11E0607CE6CC}"/>
          </ac:graphicFrameMkLst>
        </pc:graphicFrameChg>
      </pc:sldChg>
      <pc:sldChg chg="add del">
        <pc:chgData name="cường nguyễn" userId="ca11ea2e2c9e006c" providerId="LiveId" clId="{57668785-49E8-454D-8DAD-4150E4DE8F5B}" dt="2021-08-23T16:34:55.596" v="34580" actId="2890"/>
        <pc:sldMkLst>
          <pc:docMk/>
          <pc:sldMk cId="3149287447" sldId="316"/>
        </pc:sldMkLst>
      </pc:sldChg>
      <pc:sldChg chg="addSp modSp add mod ord modNotesTx">
        <pc:chgData name="cường nguyễn" userId="ca11ea2e2c9e006c" providerId="LiveId" clId="{57668785-49E8-454D-8DAD-4150E4DE8F5B}" dt="2021-08-24T15:27:00.630" v="37998" actId="20577"/>
        <pc:sldMkLst>
          <pc:docMk/>
          <pc:sldMk cId="3830297716" sldId="316"/>
        </pc:sldMkLst>
        <pc:spChg chg="mod">
          <ac:chgData name="cường nguyễn" userId="ca11ea2e2c9e006c" providerId="LiveId" clId="{57668785-49E8-454D-8DAD-4150E4DE8F5B}" dt="2021-08-23T16:35:08.635" v="34609" actId="20577"/>
          <ac:spMkLst>
            <pc:docMk/>
            <pc:sldMk cId="3830297716" sldId="316"/>
            <ac:spMk id="2" creationId="{89009C8E-82E8-41CF-B429-BE62561B9DCA}"/>
          </ac:spMkLst>
        </pc:spChg>
        <pc:spChg chg="mod">
          <ac:chgData name="cường nguyễn" userId="ca11ea2e2c9e006c" providerId="LiveId" clId="{57668785-49E8-454D-8DAD-4150E4DE8F5B}" dt="2021-08-24T14:48:15.875" v="35535" actId="5793"/>
          <ac:spMkLst>
            <pc:docMk/>
            <pc:sldMk cId="3830297716" sldId="316"/>
            <ac:spMk id="3" creationId="{796D39E3-5E62-4A02-B1CF-5F22D92A8BE1}"/>
          </ac:spMkLst>
        </pc:spChg>
        <pc:spChg chg="add mod">
          <ac:chgData name="cường nguyễn" userId="ca11ea2e2c9e006c" providerId="LiveId" clId="{57668785-49E8-454D-8DAD-4150E4DE8F5B}" dt="2021-08-24T15:27:00.630" v="37998" actId="20577"/>
          <ac:spMkLst>
            <pc:docMk/>
            <pc:sldMk cId="3830297716" sldId="316"/>
            <ac:spMk id="8" creationId="{E09A5043-F006-47A7-80B8-0EDAEACF8A83}"/>
          </ac:spMkLst>
        </pc:spChg>
      </pc:sldChg>
      <pc:sldChg chg="addSp modSp add mod modNotesTx">
        <pc:chgData name="cường nguyễn" userId="ca11ea2e2c9e006c" providerId="LiveId" clId="{57668785-49E8-454D-8DAD-4150E4DE8F5B}" dt="2021-08-24T15:25:50.689" v="37992"/>
        <pc:sldMkLst>
          <pc:docMk/>
          <pc:sldMk cId="2932202502" sldId="317"/>
        </pc:sldMkLst>
        <pc:spChg chg="mod">
          <ac:chgData name="cường nguyễn" userId="ca11ea2e2c9e006c" providerId="LiveId" clId="{57668785-49E8-454D-8DAD-4150E4DE8F5B}" dt="2021-08-24T14:53:49.432" v="35712" actId="20577"/>
          <ac:spMkLst>
            <pc:docMk/>
            <pc:sldMk cId="2932202502" sldId="317"/>
            <ac:spMk id="2" creationId="{89009C8E-82E8-41CF-B429-BE62561B9DCA}"/>
          </ac:spMkLst>
        </pc:spChg>
        <pc:spChg chg="mod">
          <ac:chgData name="cường nguyễn" userId="ca11ea2e2c9e006c" providerId="LiveId" clId="{57668785-49E8-454D-8DAD-4150E4DE8F5B}" dt="2021-08-24T14:53:11.019" v="35685" actId="20577"/>
          <ac:spMkLst>
            <pc:docMk/>
            <pc:sldMk cId="2932202502" sldId="317"/>
            <ac:spMk id="3" creationId="{796D39E3-5E62-4A02-B1CF-5F22D92A8BE1}"/>
          </ac:spMkLst>
        </pc:spChg>
        <pc:picChg chg="add mod">
          <ac:chgData name="cường nguyễn" userId="ca11ea2e2c9e006c" providerId="LiveId" clId="{57668785-49E8-454D-8DAD-4150E4DE8F5B}" dt="2021-08-24T15:25:20.150" v="37988" actId="1076"/>
          <ac:picMkLst>
            <pc:docMk/>
            <pc:sldMk cId="2932202502" sldId="317"/>
            <ac:picMk id="5" creationId="{C9E1FABB-5497-473F-BAA2-8D520E14BE7F}"/>
          </ac:picMkLst>
        </pc:picChg>
      </pc:sldChg>
      <pc:sldChg chg="add del">
        <pc:chgData name="cường nguyễn" userId="ca11ea2e2c9e006c" providerId="LiveId" clId="{57668785-49E8-454D-8DAD-4150E4DE8F5B}" dt="2021-08-24T14:53:58.510" v="35714" actId="2890"/>
        <pc:sldMkLst>
          <pc:docMk/>
          <pc:sldMk cId="79990151" sldId="318"/>
        </pc:sldMkLst>
      </pc:sldChg>
      <pc:sldChg chg="addSp delSp modSp add mod modNotesTx">
        <pc:chgData name="cường nguyễn" userId="ca11ea2e2c9e006c" providerId="LiveId" clId="{57668785-49E8-454D-8DAD-4150E4DE8F5B}" dt="2021-08-24T15:24:27.556" v="37984" actId="20577"/>
        <pc:sldMkLst>
          <pc:docMk/>
          <pc:sldMk cId="1145617892" sldId="318"/>
        </pc:sldMkLst>
        <pc:spChg chg="mod">
          <ac:chgData name="cường nguyễn" userId="ca11ea2e2c9e006c" providerId="LiveId" clId="{57668785-49E8-454D-8DAD-4150E4DE8F5B}" dt="2021-08-24T14:55:01.192" v="35742" actId="26606"/>
          <ac:spMkLst>
            <pc:docMk/>
            <pc:sldMk cId="1145617892" sldId="318"/>
            <ac:spMk id="2" creationId="{89009C8E-82E8-41CF-B429-BE62561B9DCA}"/>
          </ac:spMkLst>
        </pc:spChg>
        <pc:spChg chg="mod ord">
          <ac:chgData name="cường nguyễn" userId="ca11ea2e2c9e006c" providerId="LiveId" clId="{57668785-49E8-454D-8DAD-4150E4DE8F5B}" dt="2021-08-24T15:01:56.385" v="36624" actId="20577"/>
          <ac:spMkLst>
            <pc:docMk/>
            <pc:sldMk cId="1145617892" sldId="318"/>
            <ac:spMk id="3" creationId="{796D39E3-5E62-4A02-B1CF-5F22D92A8BE1}"/>
          </ac:spMkLst>
        </pc:spChg>
        <pc:spChg chg="add mod">
          <ac:chgData name="cường nguyễn" userId="ca11ea2e2c9e006c" providerId="LiveId" clId="{57668785-49E8-454D-8DAD-4150E4DE8F5B}" dt="2021-08-24T15:23:44.204" v="37979" actId="20577"/>
          <ac:spMkLst>
            <pc:docMk/>
            <pc:sldMk cId="1145617892" sldId="318"/>
            <ac:spMk id="4" creationId="{7ED6DADA-8077-40E4-BF8E-A42C9F8D86A1}"/>
          </ac:spMkLst>
        </pc:spChg>
        <pc:spChg chg="del">
          <ac:chgData name="cường nguyễn" userId="ca11ea2e2c9e006c" providerId="LiveId" clId="{57668785-49E8-454D-8DAD-4150E4DE8F5B}" dt="2021-08-24T14:54:14.566" v="35716" actId="26606"/>
          <ac:spMkLst>
            <pc:docMk/>
            <pc:sldMk cId="1145617892" sldId="318"/>
            <ac:spMk id="21" creationId="{362E11DD-B54B-4751-9C17-39DAF9EF46E7}"/>
          </ac:spMkLst>
        </pc:spChg>
        <pc:spChg chg="add del">
          <ac:chgData name="cường nguyễn" userId="ca11ea2e2c9e006c" providerId="LiveId" clId="{57668785-49E8-454D-8DAD-4150E4DE8F5B}" dt="2021-08-24T14:55:01.192" v="35742" actId="26606"/>
          <ac:spMkLst>
            <pc:docMk/>
            <pc:sldMk cId="1145617892" sldId="318"/>
            <ac:spMk id="27" creationId="{2A0E4E09-FC02-4ADC-951A-3FFA90B6FE39}"/>
          </ac:spMkLst>
        </pc:spChg>
        <pc:spChg chg="add del">
          <ac:chgData name="cường nguyễn" userId="ca11ea2e2c9e006c" providerId="LiveId" clId="{57668785-49E8-454D-8DAD-4150E4DE8F5B}" dt="2021-08-24T14:55:01.192" v="35742" actId="26606"/>
          <ac:spMkLst>
            <pc:docMk/>
            <pc:sldMk cId="1145617892" sldId="318"/>
            <ac:spMk id="29" creationId="{E5821A2D-F010-4C2B-8819-23281D9C770F}"/>
          </ac:spMkLst>
        </pc:spChg>
        <pc:spChg chg="add">
          <ac:chgData name="cường nguyễn" userId="ca11ea2e2c9e006c" providerId="LiveId" clId="{57668785-49E8-454D-8DAD-4150E4DE8F5B}" dt="2021-08-24T14:55:01.192" v="35742" actId="26606"/>
          <ac:spMkLst>
            <pc:docMk/>
            <pc:sldMk cId="1145617892" sldId="318"/>
            <ac:spMk id="38" creationId="{D2F9B8D9-2A0F-48A2-AD9F-81D8C4970341}"/>
          </ac:spMkLst>
        </pc:spChg>
        <pc:grpChg chg="del">
          <ac:chgData name="cường nguyễn" userId="ca11ea2e2c9e006c" providerId="LiveId" clId="{57668785-49E8-454D-8DAD-4150E4DE8F5B}" dt="2021-08-24T14:54:14.566" v="35716" actId="26606"/>
          <ac:grpSpMkLst>
            <pc:docMk/>
            <pc:sldMk cId="1145617892" sldId="318"/>
            <ac:grpSpMk id="22" creationId="{B55DE4E1-F219-45A4-96D9-9A86D0E4DBD2}"/>
          </ac:grpSpMkLst>
        </pc:grpChg>
        <pc:grpChg chg="add del">
          <ac:chgData name="cường nguyễn" userId="ca11ea2e2c9e006c" providerId="LiveId" clId="{57668785-49E8-454D-8DAD-4150E4DE8F5B}" dt="2021-08-24T14:55:01.192" v="35742" actId="26606"/>
          <ac:grpSpMkLst>
            <pc:docMk/>
            <pc:sldMk cId="1145617892" sldId="318"/>
            <ac:grpSpMk id="31" creationId="{D68B9961-F007-40D1-AF51-61B6DE5106CE}"/>
          </ac:grpSpMkLst>
        </pc:grpChg>
        <pc:grpChg chg="add">
          <ac:chgData name="cường nguyễn" userId="ca11ea2e2c9e006c" providerId="LiveId" clId="{57668785-49E8-454D-8DAD-4150E4DE8F5B}" dt="2021-08-24T14:55:01.192" v="35742" actId="26606"/>
          <ac:grpSpMkLst>
            <pc:docMk/>
            <pc:sldMk cId="1145617892" sldId="318"/>
            <ac:grpSpMk id="40" creationId="{0F7E20FF-7DA6-46B7-AB0E-E6CBFDD07292}"/>
          </ac:grpSpMkLst>
        </pc:grpChg>
        <pc:picChg chg="mod">
          <ac:chgData name="cường nguyễn" userId="ca11ea2e2c9e006c" providerId="LiveId" clId="{57668785-49E8-454D-8DAD-4150E4DE8F5B}" dt="2021-08-24T14:55:01.192" v="35742" actId="26606"/>
          <ac:picMkLst>
            <pc:docMk/>
            <pc:sldMk cId="1145617892" sldId="318"/>
            <ac:picMk id="5" creationId="{C9E1FABB-5497-473F-BAA2-8D520E14BE7F}"/>
          </ac:picMkLst>
        </pc:picChg>
      </pc:sldChg>
      <pc:sldChg chg="addSp modSp add mod modNotesTx">
        <pc:chgData name="cường nguyễn" userId="ca11ea2e2c9e006c" providerId="LiveId" clId="{57668785-49E8-454D-8DAD-4150E4DE8F5B}" dt="2021-08-24T15:24:54.279" v="37986" actId="20577"/>
        <pc:sldMkLst>
          <pc:docMk/>
          <pc:sldMk cId="79323437" sldId="319"/>
        </pc:sldMkLst>
        <pc:spChg chg="mod">
          <ac:chgData name="cường nguyễn" userId="ca11ea2e2c9e006c" providerId="LiveId" clId="{57668785-49E8-454D-8DAD-4150E4DE8F5B}" dt="2021-08-24T15:17:35.623" v="37245" actId="20577"/>
          <ac:spMkLst>
            <pc:docMk/>
            <pc:sldMk cId="79323437" sldId="319"/>
            <ac:spMk id="3" creationId="{796D39E3-5E62-4A02-B1CF-5F22D92A8BE1}"/>
          </ac:spMkLst>
        </pc:spChg>
        <pc:spChg chg="add mod">
          <ac:chgData name="cường nguyễn" userId="ca11ea2e2c9e006c" providerId="LiveId" clId="{57668785-49E8-454D-8DAD-4150E4DE8F5B}" dt="2021-08-24T15:23:54.712" v="37980"/>
          <ac:spMkLst>
            <pc:docMk/>
            <pc:sldMk cId="79323437" sldId="319"/>
            <ac:spMk id="9" creationId="{38A72F84-98F0-4C93-BA86-99961F251CC6}"/>
          </ac:spMkLst>
        </pc:spChg>
      </pc:sldChg>
      <pc:sldChg chg="addSp modSp add mod modNotesTx">
        <pc:chgData name="cường nguyễn" userId="ca11ea2e2c9e006c" providerId="LiveId" clId="{57668785-49E8-454D-8DAD-4150E4DE8F5B}" dt="2021-08-24T15:25:04.747" v="37987"/>
        <pc:sldMkLst>
          <pc:docMk/>
          <pc:sldMk cId="3354433047" sldId="320"/>
        </pc:sldMkLst>
        <pc:spChg chg="mod">
          <ac:chgData name="cường nguyễn" userId="ca11ea2e2c9e006c" providerId="LiveId" clId="{57668785-49E8-454D-8DAD-4150E4DE8F5B}" dt="2021-08-24T15:22:54.505" v="37922" actId="5793"/>
          <ac:spMkLst>
            <pc:docMk/>
            <pc:sldMk cId="3354433047" sldId="320"/>
            <ac:spMk id="3" creationId="{796D39E3-5E62-4A02-B1CF-5F22D92A8BE1}"/>
          </ac:spMkLst>
        </pc:spChg>
        <pc:spChg chg="add mod">
          <ac:chgData name="cường nguyễn" userId="ca11ea2e2c9e006c" providerId="LiveId" clId="{57668785-49E8-454D-8DAD-4150E4DE8F5B}" dt="2021-08-24T15:23:57.060" v="37981"/>
          <ac:spMkLst>
            <pc:docMk/>
            <pc:sldMk cId="3354433047" sldId="320"/>
            <ac:spMk id="9" creationId="{77CF23AE-CD67-48FA-9FAD-F6500013D9AF}"/>
          </ac:spMkLst>
        </pc:spChg>
      </pc:sldChg>
      <pc:sldChg chg="modSp add mod ord">
        <pc:chgData name="cường nguyễn" userId="ca11ea2e2c9e006c" providerId="LiveId" clId="{57668785-49E8-454D-8DAD-4150E4DE8F5B}" dt="2021-08-24T15:32:28.354" v="38606" actId="20577"/>
        <pc:sldMkLst>
          <pc:docMk/>
          <pc:sldMk cId="435322440" sldId="321"/>
        </pc:sldMkLst>
        <pc:spChg chg="mod">
          <ac:chgData name="cường nguyễn" userId="ca11ea2e2c9e006c" providerId="LiveId" clId="{57668785-49E8-454D-8DAD-4150E4DE8F5B}" dt="2021-08-24T15:29:51.108" v="38044" actId="122"/>
          <ac:spMkLst>
            <pc:docMk/>
            <pc:sldMk cId="435322440" sldId="321"/>
            <ac:spMk id="2" creationId="{89009C8E-82E8-41CF-B429-BE62561B9DCA}"/>
          </ac:spMkLst>
        </pc:spChg>
        <pc:spChg chg="mod">
          <ac:chgData name="cường nguyễn" userId="ca11ea2e2c9e006c" providerId="LiveId" clId="{57668785-49E8-454D-8DAD-4150E4DE8F5B}" dt="2021-08-24T15:32:28.354" v="38606" actId="20577"/>
          <ac:spMkLst>
            <pc:docMk/>
            <pc:sldMk cId="435322440" sldId="321"/>
            <ac:spMk id="3" creationId="{796D39E3-5E62-4A02-B1CF-5F22D92A8BE1}"/>
          </ac:spMkLst>
        </pc:spChg>
      </pc:sldChg>
      <pc:sldChg chg="modSp add del mod">
        <pc:chgData name="cường nguyễn" userId="ca11ea2e2c9e006c" providerId="LiveId" clId="{57668785-49E8-454D-8DAD-4150E4DE8F5B}" dt="2021-08-26T13:28:34.222" v="47684" actId="2696"/>
        <pc:sldMkLst>
          <pc:docMk/>
          <pc:sldMk cId="1029498958" sldId="322"/>
        </pc:sldMkLst>
        <pc:spChg chg="mod">
          <ac:chgData name="cường nguyễn" userId="ca11ea2e2c9e006c" providerId="LiveId" clId="{57668785-49E8-454D-8DAD-4150E4DE8F5B}" dt="2021-08-24T15:35:45.609" v="38644" actId="20577"/>
          <ac:spMkLst>
            <pc:docMk/>
            <pc:sldMk cId="1029498958" sldId="322"/>
            <ac:spMk id="2" creationId="{89009C8E-82E8-41CF-B429-BE62561B9DCA}"/>
          </ac:spMkLst>
        </pc:spChg>
        <pc:spChg chg="mod">
          <ac:chgData name="cường nguyễn" userId="ca11ea2e2c9e006c" providerId="LiveId" clId="{57668785-49E8-454D-8DAD-4150E4DE8F5B}" dt="2021-08-25T14:40:34.813" v="39079" actId="14100"/>
          <ac:spMkLst>
            <pc:docMk/>
            <pc:sldMk cId="1029498958" sldId="322"/>
            <ac:spMk id="3" creationId="{796D39E3-5E62-4A02-B1CF-5F22D92A8BE1}"/>
          </ac:spMkLst>
        </pc:spChg>
      </pc:sldChg>
      <pc:sldChg chg="delSp modSp add mod ord modNotesTx">
        <pc:chgData name="cường nguyễn" userId="ca11ea2e2c9e006c" providerId="LiveId" clId="{57668785-49E8-454D-8DAD-4150E4DE8F5B}" dt="2021-08-25T15:04:08.956" v="40839" actId="20577"/>
        <pc:sldMkLst>
          <pc:docMk/>
          <pc:sldMk cId="1604509095" sldId="323"/>
        </pc:sldMkLst>
        <pc:spChg chg="mod">
          <ac:chgData name="cường nguyễn" userId="ca11ea2e2c9e006c" providerId="LiveId" clId="{57668785-49E8-454D-8DAD-4150E4DE8F5B}" dt="2021-08-24T15:40:42.061" v="39078" actId="113"/>
          <ac:spMkLst>
            <pc:docMk/>
            <pc:sldMk cId="1604509095" sldId="323"/>
            <ac:spMk id="2" creationId="{89009C8E-82E8-41CF-B429-BE62561B9DCA}"/>
          </ac:spMkLst>
        </pc:spChg>
        <pc:spChg chg="mod">
          <ac:chgData name="cường nguyễn" userId="ca11ea2e2c9e006c" providerId="LiveId" clId="{57668785-49E8-454D-8DAD-4150E4DE8F5B}" dt="2021-08-24T15:40:31.760" v="39074" actId="14100"/>
          <ac:spMkLst>
            <pc:docMk/>
            <pc:sldMk cId="1604509095" sldId="323"/>
            <ac:spMk id="3" creationId="{796D39E3-5E62-4A02-B1CF-5F22D92A8BE1}"/>
          </ac:spMkLst>
        </pc:spChg>
        <pc:spChg chg="del">
          <ac:chgData name="cường nguyễn" userId="ca11ea2e2c9e006c" providerId="LiveId" clId="{57668785-49E8-454D-8DAD-4150E4DE8F5B}" dt="2021-08-24T15:36:51.785" v="38852" actId="478"/>
          <ac:spMkLst>
            <pc:docMk/>
            <pc:sldMk cId="1604509095" sldId="323"/>
            <ac:spMk id="8" creationId="{E09A5043-F006-47A7-80B8-0EDAEACF8A83}"/>
          </ac:spMkLst>
        </pc:spChg>
      </pc:sldChg>
      <pc:sldChg chg="modSp add mod">
        <pc:chgData name="cường nguyễn" userId="ca11ea2e2c9e006c" providerId="LiveId" clId="{57668785-49E8-454D-8DAD-4150E4DE8F5B}" dt="2021-08-25T14:43:32.807" v="39516" actId="20577"/>
        <pc:sldMkLst>
          <pc:docMk/>
          <pc:sldMk cId="709339294" sldId="324"/>
        </pc:sldMkLst>
        <pc:spChg chg="mod">
          <ac:chgData name="cường nguyễn" userId="ca11ea2e2c9e006c" providerId="LiveId" clId="{57668785-49E8-454D-8DAD-4150E4DE8F5B}" dt="2021-08-25T14:41:19.274" v="39133" actId="20577"/>
          <ac:spMkLst>
            <pc:docMk/>
            <pc:sldMk cId="709339294" sldId="324"/>
            <ac:spMk id="2" creationId="{89009C8E-82E8-41CF-B429-BE62561B9DCA}"/>
          </ac:spMkLst>
        </pc:spChg>
        <pc:spChg chg="mod">
          <ac:chgData name="cường nguyễn" userId="ca11ea2e2c9e006c" providerId="LiveId" clId="{57668785-49E8-454D-8DAD-4150E4DE8F5B}" dt="2021-08-25T14:43:32.807" v="39516" actId="20577"/>
          <ac:spMkLst>
            <pc:docMk/>
            <pc:sldMk cId="709339294" sldId="324"/>
            <ac:spMk id="3" creationId="{796D39E3-5E62-4A02-B1CF-5F22D92A8BE1}"/>
          </ac:spMkLst>
        </pc:spChg>
      </pc:sldChg>
      <pc:sldChg chg="addSp modSp add mod modNotesTx">
        <pc:chgData name="cường nguyễn" userId="ca11ea2e2c9e006c" providerId="LiveId" clId="{57668785-49E8-454D-8DAD-4150E4DE8F5B}" dt="2021-08-25T14:55:36.863" v="39964" actId="20577"/>
        <pc:sldMkLst>
          <pc:docMk/>
          <pc:sldMk cId="1640011745" sldId="325"/>
        </pc:sldMkLst>
        <pc:spChg chg="mod">
          <ac:chgData name="cường nguyễn" userId="ca11ea2e2c9e006c" providerId="LiveId" clId="{57668785-49E8-454D-8DAD-4150E4DE8F5B}" dt="2021-08-25T14:43:47.628" v="39562" actId="20577"/>
          <ac:spMkLst>
            <pc:docMk/>
            <pc:sldMk cId="1640011745" sldId="325"/>
            <ac:spMk id="2" creationId="{89009C8E-82E8-41CF-B429-BE62561B9DCA}"/>
          </ac:spMkLst>
        </pc:spChg>
        <pc:spChg chg="mod">
          <ac:chgData name="cường nguyễn" userId="ca11ea2e2c9e006c" providerId="LiveId" clId="{57668785-49E8-454D-8DAD-4150E4DE8F5B}" dt="2021-08-25T14:49:19.253" v="39957" actId="20577"/>
          <ac:spMkLst>
            <pc:docMk/>
            <pc:sldMk cId="1640011745" sldId="325"/>
            <ac:spMk id="3" creationId="{796D39E3-5E62-4A02-B1CF-5F22D92A8BE1}"/>
          </ac:spMkLst>
        </pc:spChg>
        <pc:picChg chg="add mod">
          <ac:chgData name="cường nguyễn" userId="ca11ea2e2c9e006c" providerId="LiveId" clId="{57668785-49E8-454D-8DAD-4150E4DE8F5B}" dt="2021-08-25T14:50:26.238" v="39963" actId="1076"/>
          <ac:picMkLst>
            <pc:docMk/>
            <pc:sldMk cId="1640011745" sldId="325"/>
            <ac:picMk id="5" creationId="{9AB1760F-5269-4414-89F5-3824F6F0984D}"/>
          </ac:picMkLst>
        </pc:picChg>
      </pc:sldChg>
      <pc:sldChg chg="addSp delSp modSp add mod modNotesTx">
        <pc:chgData name="cường nguyễn" userId="ca11ea2e2c9e006c" providerId="LiveId" clId="{57668785-49E8-454D-8DAD-4150E4DE8F5B}" dt="2021-08-25T15:03:19.556" v="40775" actId="20577"/>
        <pc:sldMkLst>
          <pc:docMk/>
          <pc:sldMk cId="3190325161" sldId="326"/>
        </pc:sldMkLst>
        <pc:spChg chg="mod">
          <ac:chgData name="cường nguyễn" userId="ca11ea2e2c9e006c" providerId="LiveId" clId="{57668785-49E8-454D-8DAD-4150E4DE8F5B}" dt="2021-08-25T14:57:28.357" v="40035" actId="20577"/>
          <ac:spMkLst>
            <pc:docMk/>
            <pc:sldMk cId="3190325161" sldId="326"/>
            <ac:spMk id="2" creationId="{89009C8E-82E8-41CF-B429-BE62561B9DCA}"/>
          </ac:spMkLst>
        </pc:spChg>
        <pc:spChg chg="mod">
          <ac:chgData name="cường nguyễn" userId="ca11ea2e2c9e006c" providerId="LiveId" clId="{57668785-49E8-454D-8DAD-4150E4DE8F5B}" dt="2021-08-25T15:01:38.855" v="40501" actId="20577"/>
          <ac:spMkLst>
            <pc:docMk/>
            <pc:sldMk cId="3190325161" sldId="326"/>
            <ac:spMk id="3" creationId="{796D39E3-5E62-4A02-B1CF-5F22D92A8BE1}"/>
          </ac:spMkLst>
        </pc:spChg>
        <pc:picChg chg="del">
          <ac:chgData name="cường nguyễn" userId="ca11ea2e2c9e006c" providerId="LiveId" clId="{57668785-49E8-454D-8DAD-4150E4DE8F5B}" dt="2021-08-25T14:59:26.158" v="40036" actId="478"/>
          <ac:picMkLst>
            <pc:docMk/>
            <pc:sldMk cId="3190325161" sldId="326"/>
            <ac:picMk id="5" creationId="{9AB1760F-5269-4414-89F5-3824F6F0984D}"/>
          </ac:picMkLst>
        </pc:picChg>
        <pc:picChg chg="add mod">
          <ac:chgData name="cường nguyễn" userId="ca11ea2e2c9e006c" providerId="LiveId" clId="{57668785-49E8-454D-8DAD-4150E4DE8F5B}" dt="2021-08-25T14:59:58.896" v="40050" actId="14100"/>
          <ac:picMkLst>
            <pc:docMk/>
            <pc:sldMk cId="3190325161" sldId="326"/>
            <ac:picMk id="6" creationId="{96A9D00B-685A-4385-B578-0AB60293681F}"/>
          </ac:picMkLst>
        </pc:picChg>
        <pc:picChg chg="add mod">
          <ac:chgData name="cường nguyễn" userId="ca11ea2e2c9e006c" providerId="LiveId" clId="{57668785-49E8-454D-8DAD-4150E4DE8F5B}" dt="2021-08-25T15:00:39.587" v="40258" actId="1076"/>
          <ac:picMkLst>
            <pc:docMk/>
            <pc:sldMk cId="3190325161" sldId="326"/>
            <ac:picMk id="8" creationId="{619364F1-0629-48EE-A5D1-2ACAD6B6EDB9}"/>
          </ac:picMkLst>
        </pc:picChg>
      </pc:sldChg>
      <pc:sldChg chg="addSp delSp modSp add mod modNotesTx">
        <pc:chgData name="cường nguyễn" userId="ca11ea2e2c9e006c" providerId="LiveId" clId="{57668785-49E8-454D-8DAD-4150E4DE8F5B}" dt="2021-08-25T15:13:14.280" v="41110" actId="20577"/>
        <pc:sldMkLst>
          <pc:docMk/>
          <pc:sldMk cId="2447696059" sldId="327"/>
        </pc:sldMkLst>
        <pc:spChg chg="mod">
          <ac:chgData name="cường nguyễn" userId="ca11ea2e2c9e006c" providerId="LiveId" clId="{57668785-49E8-454D-8DAD-4150E4DE8F5B}" dt="2021-08-25T15:07:09.754" v="40878" actId="20577"/>
          <ac:spMkLst>
            <pc:docMk/>
            <pc:sldMk cId="2447696059" sldId="327"/>
            <ac:spMk id="2" creationId="{89009C8E-82E8-41CF-B429-BE62561B9DCA}"/>
          </ac:spMkLst>
        </pc:spChg>
        <pc:spChg chg="del mod">
          <ac:chgData name="cường nguyễn" userId="ca11ea2e2c9e006c" providerId="LiveId" clId="{57668785-49E8-454D-8DAD-4150E4DE8F5B}" dt="2021-08-25T15:07:35.153" v="40883" actId="22"/>
          <ac:spMkLst>
            <pc:docMk/>
            <pc:sldMk cId="2447696059" sldId="327"/>
            <ac:spMk id="3" creationId="{796D39E3-5E62-4A02-B1CF-5F22D92A8BE1}"/>
          </ac:spMkLst>
        </pc:spChg>
        <pc:picChg chg="add mod ord">
          <ac:chgData name="cường nguyễn" userId="ca11ea2e2c9e006c" providerId="LiveId" clId="{57668785-49E8-454D-8DAD-4150E4DE8F5B}" dt="2021-08-25T15:07:40.675" v="40887" actId="14100"/>
          <ac:picMkLst>
            <pc:docMk/>
            <pc:sldMk cId="2447696059" sldId="327"/>
            <ac:picMk id="5" creationId="{152A0331-85FC-4B71-99E0-0F95334B8EF2}"/>
          </ac:picMkLst>
        </pc:picChg>
        <pc:picChg chg="del">
          <ac:chgData name="cường nguyễn" userId="ca11ea2e2c9e006c" providerId="LiveId" clId="{57668785-49E8-454D-8DAD-4150E4DE8F5B}" dt="2021-08-25T15:07:12.025" v="40879" actId="478"/>
          <ac:picMkLst>
            <pc:docMk/>
            <pc:sldMk cId="2447696059" sldId="327"/>
            <ac:picMk id="6" creationId="{96A9D00B-685A-4385-B578-0AB60293681F}"/>
          </ac:picMkLst>
        </pc:picChg>
        <pc:picChg chg="del">
          <ac:chgData name="cường nguyễn" userId="ca11ea2e2c9e006c" providerId="LiveId" clId="{57668785-49E8-454D-8DAD-4150E4DE8F5B}" dt="2021-08-25T15:07:12.840" v="40880" actId="478"/>
          <ac:picMkLst>
            <pc:docMk/>
            <pc:sldMk cId="2447696059" sldId="327"/>
            <ac:picMk id="8" creationId="{619364F1-0629-48EE-A5D1-2ACAD6B6EDB9}"/>
          </ac:picMkLst>
        </pc:picChg>
      </pc:sldChg>
      <pc:sldChg chg="addSp delSp modSp add mod modNotesTx">
        <pc:chgData name="cường nguyễn" userId="ca11ea2e2c9e006c" providerId="LiveId" clId="{57668785-49E8-454D-8DAD-4150E4DE8F5B}" dt="2021-08-25T15:17:45.787" v="41772" actId="20577"/>
        <pc:sldMkLst>
          <pc:docMk/>
          <pc:sldMk cId="3500410093" sldId="328"/>
        </pc:sldMkLst>
        <pc:spChg chg="add mod">
          <ac:chgData name="cường nguyễn" userId="ca11ea2e2c9e006c" providerId="LiveId" clId="{57668785-49E8-454D-8DAD-4150E4DE8F5B}" dt="2021-08-25T15:14:42.552" v="41493" actId="20577"/>
          <ac:spMkLst>
            <pc:docMk/>
            <pc:sldMk cId="3500410093" sldId="328"/>
            <ac:spMk id="4" creationId="{D27C4D70-4FCB-4249-9CA2-87662E3EBAC5}"/>
          </ac:spMkLst>
        </pc:spChg>
        <pc:picChg chg="del">
          <ac:chgData name="cường nguyễn" userId="ca11ea2e2c9e006c" providerId="LiveId" clId="{57668785-49E8-454D-8DAD-4150E4DE8F5B}" dt="2021-08-25T15:13:23.870" v="41112" actId="478"/>
          <ac:picMkLst>
            <pc:docMk/>
            <pc:sldMk cId="3500410093" sldId="328"/>
            <ac:picMk id="5" creationId="{152A0331-85FC-4B71-99E0-0F95334B8EF2}"/>
          </ac:picMkLst>
        </pc:picChg>
        <pc:picChg chg="add mod">
          <ac:chgData name="cường nguyễn" userId="ca11ea2e2c9e006c" providerId="LiveId" clId="{57668785-49E8-454D-8DAD-4150E4DE8F5B}" dt="2021-08-25T15:16:14.948" v="41501" actId="1076"/>
          <ac:picMkLst>
            <pc:docMk/>
            <pc:sldMk cId="3500410093" sldId="328"/>
            <ac:picMk id="7" creationId="{F6B99B16-3B23-4AF4-A03D-5FA72368F94A}"/>
          </ac:picMkLst>
        </pc:picChg>
      </pc:sldChg>
      <pc:sldChg chg="add">
        <pc:chgData name="cường nguyễn" userId="ca11ea2e2c9e006c" providerId="LiveId" clId="{57668785-49E8-454D-8DAD-4150E4DE8F5B}" dt="2021-08-25T15:18:02.341" v="41773" actId="2890"/>
        <pc:sldMkLst>
          <pc:docMk/>
          <pc:sldMk cId="1519781468" sldId="329"/>
        </pc:sldMkLst>
      </pc:sldChg>
      <pc:sldChg chg="addSp delSp modSp add mod modNotesTx">
        <pc:chgData name="cường nguyễn" userId="ca11ea2e2c9e006c" providerId="LiveId" clId="{57668785-49E8-454D-8DAD-4150E4DE8F5B}" dt="2021-08-25T15:22:32.217" v="42222" actId="20577"/>
        <pc:sldMkLst>
          <pc:docMk/>
          <pc:sldMk cId="598473462" sldId="330"/>
        </pc:sldMkLst>
        <pc:picChg chg="add mod">
          <ac:chgData name="cường nguyễn" userId="ca11ea2e2c9e006c" providerId="LiveId" clId="{57668785-49E8-454D-8DAD-4150E4DE8F5B}" dt="2021-08-25T15:19:26.557" v="41781" actId="14100"/>
          <ac:picMkLst>
            <pc:docMk/>
            <pc:sldMk cId="598473462" sldId="330"/>
            <ac:picMk id="5" creationId="{50C4519D-A0BF-441E-AD9A-8E643974DC3D}"/>
          </ac:picMkLst>
        </pc:picChg>
        <pc:picChg chg="del">
          <ac:chgData name="cường nguyễn" userId="ca11ea2e2c9e006c" providerId="LiveId" clId="{57668785-49E8-454D-8DAD-4150E4DE8F5B}" dt="2021-08-25T15:19:18.901" v="41775" actId="478"/>
          <ac:picMkLst>
            <pc:docMk/>
            <pc:sldMk cId="598473462" sldId="330"/>
            <ac:picMk id="7" creationId="{F6B99B16-3B23-4AF4-A03D-5FA72368F94A}"/>
          </ac:picMkLst>
        </pc:picChg>
      </pc:sldChg>
      <pc:sldChg chg="addSp delSp modSp add mod modNotesTx">
        <pc:chgData name="cường nguyễn" userId="ca11ea2e2c9e006c" providerId="LiveId" clId="{57668785-49E8-454D-8DAD-4150E4DE8F5B}" dt="2021-08-25T15:23:35.528" v="42372" actId="20577"/>
        <pc:sldMkLst>
          <pc:docMk/>
          <pc:sldMk cId="3858262193" sldId="331"/>
        </pc:sldMkLst>
        <pc:spChg chg="mod">
          <ac:chgData name="cường nguyễn" userId="ca11ea2e2c9e006c" providerId="LiveId" clId="{57668785-49E8-454D-8DAD-4150E4DE8F5B}" dt="2021-08-25T15:20:07.202" v="41834" actId="20577"/>
          <ac:spMkLst>
            <pc:docMk/>
            <pc:sldMk cId="3858262193" sldId="331"/>
            <ac:spMk id="2" creationId="{89009C8E-82E8-41CF-B429-BE62561B9DCA}"/>
          </ac:spMkLst>
        </pc:spChg>
        <pc:spChg chg="mod">
          <ac:chgData name="cường nguyễn" userId="ca11ea2e2c9e006c" providerId="LiveId" clId="{57668785-49E8-454D-8DAD-4150E4DE8F5B}" dt="2021-08-25T15:23:35.528" v="42372" actId="20577"/>
          <ac:spMkLst>
            <pc:docMk/>
            <pc:sldMk cId="3858262193" sldId="331"/>
            <ac:spMk id="4" creationId="{D27C4D70-4FCB-4249-9CA2-87662E3EBAC5}"/>
          </ac:spMkLst>
        </pc:spChg>
        <pc:picChg chg="del">
          <ac:chgData name="cường nguyễn" userId="ca11ea2e2c9e006c" providerId="LiveId" clId="{57668785-49E8-454D-8DAD-4150E4DE8F5B}" dt="2021-08-25T15:20:03.955" v="41833" actId="478"/>
          <ac:picMkLst>
            <pc:docMk/>
            <pc:sldMk cId="3858262193" sldId="331"/>
            <ac:picMk id="5" creationId="{50C4519D-A0BF-441E-AD9A-8E643974DC3D}"/>
          </ac:picMkLst>
        </pc:picChg>
        <pc:picChg chg="add mod">
          <ac:chgData name="cường nguyễn" userId="ca11ea2e2c9e006c" providerId="LiveId" clId="{57668785-49E8-454D-8DAD-4150E4DE8F5B}" dt="2021-08-25T15:22:23.925" v="42220" actId="1076"/>
          <ac:picMkLst>
            <pc:docMk/>
            <pc:sldMk cId="3858262193" sldId="331"/>
            <ac:picMk id="6" creationId="{DDD9C864-20D7-48C3-B468-F9D896A24B69}"/>
          </ac:picMkLst>
        </pc:picChg>
      </pc:sldChg>
      <pc:sldChg chg="addSp delSp modSp add mod ord">
        <pc:chgData name="cường nguyễn" userId="ca11ea2e2c9e006c" providerId="LiveId" clId="{57668785-49E8-454D-8DAD-4150E4DE8F5B}" dt="2021-08-25T15:26:09.855" v="42396" actId="20577"/>
        <pc:sldMkLst>
          <pc:docMk/>
          <pc:sldMk cId="1961263849" sldId="332"/>
        </pc:sldMkLst>
        <pc:spChg chg="mod">
          <ac:chgData name="cường nguyễn" userId="ca11ea2e2c9e006c" providerId="LiveId" clId="{57668785-49E8-454D-8DAD-4150E4DE8F5B}" dt="2021-08-25T15:26:09.855" v="42396" actId="20577"/>
          <ac:spMkLst>
            <pc:docMk/>
            <pc:sldMk cId="1961263849" sldId="332"/>
            <ac:spMk id="2" creationId="{89009C8E-82E8-41CF-B429-BE62561B9DCA}"/>
          </ac:spMkLst>
        </pc:spChg>
        <pc:picChg chg="del">
          <ac:chgData name="cường nguyễn" userId="ca11ea2e2c9e006c" providerId="LiveId" clId="{57668785-49E8-454D-8DAD-4150E4DE8F5B}" dt="2021-08-25T15:25:50.101" v="42376" actId="478"/>
          <ac:picMkLst>
            <pc:docMk/>
            <pc:sldMk cId="1961263849" sldId="332"/>
            <ac:picMk id="5" creationId="{50C4519D-A0BF-441E-AD9A-8E643974DC3D}"/>
          </ac:picMkLst>
        </pc:picChg>
        <pc:picChg chg="add mod">
          <ac:chgData name="cường nguyễn" userId="ca11ea2e2c9e006c" providerId="LiveId" clId="{57668785-49E8-454D-8DAD-4150E4DE8F5B}" dt="2021-08-25T15:26:04.459" v="42393" actId="1076"/>
          <ac:picMkLst>
            <pc:docMk/>
            <pc:sldMk cId="1961263849" sldId="332"/>
            <ac:picMk id="6" creationId="{710290CB-F142-49A3-BC0F-36D83F4C636D}"/>
          </ac:picMkLst>
        </pc:picChg>
      </pc:sldChg>
      <pc:sldChg chg="delSp modSp add mod">
        <pc:chgData name="cường nguyễn" userId="ca11ea2e2c9e006c" providerId="LiveId" clId="{57668785-49E8-454D-8DAD-4150E4DE8F5B}" dt="2021-09-10T08:20:12.216" v="47734" actId="20577"/>
        <pc:sldMkLst>
          <pc:docMk/>
          <pc:sldMk cId="2737827293" sldId="333"/>
        </pc:sldMkLst>
        <pc:spChg chg="mod">
          <ac:chgData name="cường nguyễn" userId="ca11ea2e2c9e006c" providerId="LiveId" clId="{57668785-49E8-454D-8DAD-4150E4DE8F5B}" dt="2021-08-25T15:40:13.711" v="43742" actId="20577"/>
          <ac:spMkLst>
            <pc:docMk/>
            <pc:sldMk cId="2737827293" sldId="333"/>
            <ac:spMk id="2" creationId="{89009C8E-82E8-41CF-B429-BE62561B9DCA}"/>
          </ac:spMkLst>
        </pc:spChg>
        <pc:spChg chg="mod">
          <ac:chgData name="cường nguyễn" userId="ca11ea2e2c9e006c" providerId="LiveId" clId="{57668785-49E8-454D-8DAD-4150E4DE8F5B}" dt="2021-09-10T08:20:12.216" v="47734" actId="20577"/>
          <ac:spMkLst>
            <pc:docMk/>
            <pc:sldMk cId="2737827293" sldId="333"/>
            <ac:spMk id="4" creationId="{D27C4D70-4FCB-4249-9CA2-87662E3EBAC5}"/>
          </ac:spMkLst>
        </pc:spChg>
        <pc:picChg chg="del">
          <ac:chgData name="cường nguyễn" userId="ca11ea2e2c9e006c" providerId="LiveId" clId="{57668785-49E8-454D-8DAD-4150E4DE8F5B}" dt="2021-08-25T15:26:30.379" v="42398" actId="478"/>
          <ac:picMkLst>
            <pc:docMk/>
            <pc:sldMk cId="2737827293" sldId="333"/>
            <ac:picMk id="6" creationId="{710290CB-F142-49A3-BC0F-36D83F4C636D}"/>
          </ac:picMkLst>
        </pc:picChg>
      </pc:sldChg>
      <pc:sldChg chg="addSp modSp add mod">
        <pc:chgData name="cường nguyễn" userId="ca11ea2e2c9e006c" providerId="LiveId" clId="{57668785-49E8-454D-8DAD-4150E4DE8F5B}" dt="2021-08-25T15:36:07.897" v="43740" actId="1076"/>
        <pc:sldMkLst>
          <pc:docMk/>
          <pc:sldMk cId="3207701858" sldId="334"/>
        </pc:sldMkLst>
        <pc:spChg chg="mod">
          <ac:chgData name="cường nguyễn" userId="ca11ea2e2c9e006c" providerId="LiveId" clId="{57668785-49E8-454D-8DAD-4150E4DE8F5B}" dt="2021-08-25T15:33:49.956" v="43356" actId="20577"/>
          <ac:spMkLst>
            <pc:docMk/>
            <pc:sldMk cId="3207701858" sldId="334"/>
            <ac:spMk id="2" creationId="{89009C8E-82E8-41CF-B429-BE62561B9DCA}"/>
          </ac:spMkLst>
        </pc:spChg>
        <pc:spChg chg="mod">
          <ac:chgData name="cường nguyễn" userId="ca11ea2e2c9e006c" providerId="LiveId" clId="{57668785-49E8-454D-8DAD-4150E4DE8F5B}" dt="2021-08-25T15:35:39.359" v="43736" actId="20577"/>
          <ac:spMkLst>
            <pc:docMk/>
            <pc:sldMk cId="3207701858" sldId="334"/>
            <ac:spMk id="4" creationId="{D27C4D70-4FCB-4249-9CA2-87662E3EBAC5}"/>
          </ac:spMkLst>
        </pc:spChg>
        <pc:picChg chg="add mod">
          <ac:chgData name="cường nguyễn" userId="ca11ea2e2c9e006c" providerId="LiveId" clId="{57668785-49E8-454D-8DAD-4150E4DE8F5B}" dt="2021-08-25T15:35:33.663" v="43734" actId="1076"/>
          <ac:picMkLst>
            <pc:docMk/>
            <pc:sldMk cId="3207701858" sldId="334"/>
            <ac:picMk id="5" creationId="{1891C311-9398-4D0A-BE41-206F69D58096}"/>
          </ac:picMkLst>
        </pc:picChg>
        <pc:picChg chg="add mod">
          <ac:chgData name="cường nguyễn" userId="ca11ea2e2c9e006c" providerId="LiveId" clId="{57668785-49E8-454D-8DAD-4150E4DE8F5B}" dt="2021-08-25T15:36:07.897" v="43740" actId="1076"/>
          <ac:picMkLst>
            <pc:docMk/>
            <pc:sldMk cId="3207701858" sldId="334"/>
            <ac:picMk id="7" creationId="{1EAE446A-C7B7-4DFA-87FE-7494BBBFAF72}"/>
          </ac:picMkLst>
        </pc:picChg>
      </pc:sldChg>
      <pc:sldChg chg="addSp delSp modSp add mod">
        <pc:chgData name="cường nguyễn" userId="ca11ea2e2c9e006c" providerId="LiveId" clId="{57668785-49E8-454D-8DAD-4150E4DE8F5B}" dt="2021-08-25T15:50:48.289" v="44183" actId="1076"/>
        <pc:sldMkLst>
          <pc:docMk/>
          <pc:sldMk cId="3157427596" sldId="335"/>
        </pc:sldMkLst>
        <pc:spChg chg="mod">
          <ac:chgData name="cường nguyễn" userId="ca11ea2e2c9e006c" providerId="LiveId" clId="{57668785-49E8-454D-8DAD-4150E4DE8F5B}" dt="2021-08-25T15:40:36.782" v="43782" actId="20577"/>
          <ac:spMkLst>
            <pc:docMk/>
            <pc:sldMk cId="3157427596" sldId="335"/>
            <ac:spMk id="2" creationId="{89009C8E-82E8-41CF-B429-BE62561B9DCA}"/>
          </ac:spMkLst>
        </pc:spChg>
        <pc:spChg chg="mod">
          <ac:chgData name="cường nguyễn" userId="ca11ea2e2c9e006c" providerId="LiveId" clId="{57668785-49E8-454D-8DAD-4150E4DE8F5B}" dt="2021-08-25T15:43:57.766" v="44178"/>
          <ac:spMkLst>
            <pc:docMk/>
            <pc:sldMk cId="3157427596" sldId="335"/>
            <ac:spMk id="4" creationId="{D27C4D70-4FCB-4249-9CA2-87662E3EBAC5}"/>
          </ac:spMkLst>
        </pc:spChg>
        <pc:picChg chg="del">
          <ac:chgData name="cường nguyễn" userId="ca11ea2e2c9e006c" providerId="LiveId" clId="{57668785-49E8-454D-8DAD-4150E4DE8F5B}" dt="2021-08-25T15:41:50.127" v="44170" actId="478"/>
          <ac:picMkLst>
            <pc:docMk/>
            <pc:sldMk cId="3157427596" sldId="335"/>
            <ac:picMk id="5" creationId="{1891C311-9398-4D0A-BE41-206F69D58096}"/>
          </ac:picMkLst>
        </pc:picChg>
        <pc:picChg chg="add mod">
          <ac:chgData name="cường nguyễn" userId="ca11ea2e2c9e006c" providerId="LiveId" clId="{57668785-49E8-454D-8DAD-4150E4DE8F5B}" dt="2021-08-25T15:50:40.662" v="44179" actId="1076"/>
          <ac:picMkLst>
            <pc:docMk/>
            <pc:sldMk cId="3157427596" sldId="335"/>
            <ac:picMk id="6" creationId="{0D2F83CB-601D-4A76-9DEE-8F8E848BF758}"/>
          </ac:picMkLst>
        </pc:picChg>
        <pc:picChg chg="del">
          <ac:chgData name="cường nguyễn" userId="ca11ea2e2c9e006c" providerId="LiveId" clId="{57668785-49E8-454D-8DAD-4150E4DE8F5B}" dt="2021-08-25T15:41:49.606" v="44169" actId="478"/>
          <ac:picMkLst>
            <pc:docMk/>
            <pc:sldMk cId="3157427596" sldId="335"/>
            <ac:picMk id="7" creationId="{1EAE446A-C7B7-4DFA-87FE-7494BBBFAF72}"/>
          </ac:picMkLst>
        </pc:picChg>
        <pc:picChg chg="add mod">
          <ac:chgData name="cường nguyễn" userId="ca11ea2e2c9e006c" providerId="LiveId" clId="{57668785-49E8-454D-8DAD-4150E4DE8F5B}" dt="2021-08-25T15:50:48.289" v="44183" actId="1076"/>
          <ac:picMkLst>
            <pc:docMk/>
            <pc:sldMk cId="3157427596" sldId="335"/>
            <ac:picMk id="9" creationId="{6F5945C6-39DF-4D51-ADF3-AB4F0C892DD9}"/>
          </ac:picMkLst>
        </pc:picChg>
      </pc:sldChg>
      <pc:sldChg chg="addSp delSp modSp add mod modNotesTx">
        <pc:chgData name="cường nguyễn" userId="ca11ea2e2c9e006c" providerId="LiveId" clId="{57668785-49E8-454D-8DAD-4150E4DE8F5B}" dt="2021-08-25T16:09:56.250" v="46342" actId="20577"/>
        <pc:sldMkLst>
          <pc:docMk/>
          <pc:sldMk cId="1503172040" sldId="336"/>
        </pc:sldMkLst>
        <pc:spChg chg="mod">
          <ac:chgData name="cường nguyễn" userId="ca11ea2e2c9e006c" providerId="LiveId" clId="{57668785-49E8-454D-8DAD-4150E4DE8F5B}" dt="2021-08-25T15:56:33.379" v="44364" actId="20577"/>
          <ac:spMkLst>
            <pc:docMk/>
            <pc:sldMk cId="1503172040" sldId="336"/>
            <ac:spMk id="2" creationId="{89009C8E-82E8-41CF-B429-BE62561B9DCA}"/>
          </ac:spMkLst>
        </pc:spChg>
        <pc:spChg chg="mod">
          <ac:chgData name="cường nguyễn" userId="ca11ea2e2c9e006c" providerId="LiveId" clId="{57668785-49E8-454D-8DAD-4150E4DE8F5B}" dt="2021-08-25T15:55:04.634" v="44187" actId="20577"/>
          <ac:spMkLst>
            <pc:docMk/>
            <pc:sldMk cId="1503172040" sldId="336"/>
            <ac:spMk id="4" creationId="{D27C4D70-4FCB-4249-9CA2-87662E3EBAC5}"/>
          </ac:spMkLst>
        </pc:spChg>
        <pc:picChg chg="add mod">
          <ac:chgData name="cường nguyễn" userId="ca11ea2e2c9e006c" providerId="LiveId" clId="{57668785-49E8-454D-8DAD-4150E4DE8F5B}" dt="2021-08-25T15:55:11.651" v="44192" actId="1076"/>
          <ac:picMkLst>
            <pc:docMk/>
            <pc:sldMk cId="1503172040" sldId="336"/>
            <ac:picMk id="5" creationId="{AF21D394-0488-496E-90F8-21CA5525CEB5}"/>
          </ac:picMkLst>
        </pc:picChg>
        <pc:picChg chg="del">
          <ac:chgData name="cường nguyễn" userId="ca11ea2e2c9e006c" providerId="LiveId" clId="{57668785-49E8-454D-8DAD-4150E4DE8F5B}" dt="2021-08-25T15:55:01.329" v="44185" actId="478"/>
          <ac:picMkLst>
            <pc:docMk/>
            <pc:sldMk cId="1503172040" sldId="336"/>
            <ac:picMk id="6" creationId="{0D2F83CB-601D-4A76-9DEE-8F8E848BF758}"/>
          </ac:picMkLst>
        </pc:picChg>
        <pc:picChg chg="del">
          <ac:chgData name="cường nguyễn" userId="ca11ea2e2c9e006c" providerId="LiveId" clId="{57668785-49E8-454D-8DAD-4150E4DE8F5B}" dt="2021-08-25T15:55:01.778" v="44186" actId="478"/>
          <ac:picMkLst>
            <pc:docMk/>
            <pc:sldMk cId="1503172040" sldId="336"/>
            <ac:picMk id="9" creationId="{6F5945C6-39DF-4D51-ADF3-AB4F0C892DD9}"/>
          </ac:picMkLst>
        </pc:picChg>
      </pc:sldChg>
      <pc:sldChg chg="delSp modSp add mod modNotesTx">
        <pc:chgData name="cường nguyễn" userId="ca11ea2e2c9e006c" providerId="LiveId" clId="{57668785-49E8-454D-8DAD-4150E4DE8F5B}" dt="2021-09-10T08:50:31" v="47735" actId="20577"/>
        <pc:sldMkLst>
          <pc:docMk/>
          <pc:sldMk cId="2279648372" sldId="337"/>
        </pc:sldMkLst>
        <pc:spChg chg="mod">
          <ac:chgData name="cường nguyễn" userId="ca11ea2e2c9e006c" providerId="LiveId" clId="{57668785-49E8-454D-8DAD-4150E4DE8F5B}" dt="2021-08-25T15:56:51.957" v="44391" actId="20577"/>
          <ac:spMkLst>
            <pc:docMk/>
            <pc:sldMk cId="2279648372" sldId="337"/>
            <ac:spMk id="2" creationId="{89009C8E-82E8-41CF-B429-BE62561B9DCA}"/>
          </ac:spMkLst>
        </pc:spChg>
        <pc:spChg chg="mod">
          <ac:chgData name="cường nguyễn" userId="ca11ea2e2c9e006c" providerId="LiveId" clId="{57668785-49E8-454D-8DAD-4150E4DE8F5B}" dt="2021-09-10T08:50:31" v="47735" actId="20577"/>
          <ac:spMkLst>
            <pc:docMk/>
            <pc:sldMk cId="2279648372" sldId="337"/>
            <ac:spMk id="4" creationId="{D27C4D70-4FCB-4249-9CA2-87662E3EBAC5}"/>
          </ac:spMkLst>
        </pc:spChg>
        <pc:picChg chg="del">
          <ac:chgData name="cường nguyễn" userId="ca11ea2e2c9e006c" providerId="LiveId" clId="{57668785-49E8-454D-8DAD-4150E4DE8F5B}" dt="2021-08-25T15:56:42.207" v="44366" actId="478"/>
          <ac:picMkLst>
            <pc:docMk/>
            <pc:sldMk cId="2279648372" sldId="337"/>
            <ac:picMk id="5" creationId="{AF21D394-0488-496E-90F8-21CA5525CEB5}"/>
          </ac:picMkLst>
        </pc:picChg>
      </pc:sldChg>
      <pc:sldChg chg="modSp add mod ord">
        <pc:chgData name="cường nguyễn" userId="ca11ea2e2c9e006c" providerId="LiveId" clId="{57668785-49E8-454D-8DAD-4150E4DE8F5B}" dt="2021-08-25T16:05:51.619" v="45536" actId="1076"/>
        <pc:sldMkLst>
          <pc:docMk/>
          <pc:sldMk cId="695479763" sldId="338"/>
        </pc:sldMkLst>
        <pc:spChg chg="mod">
          <ac:chgData name="cường nguyễn" userId="ca11ea2e2c9e006c" providerId="LiveId" clId="{57668785-49E8-454D-8DAD-4150E4DE8F5B}" dt="2021-08-25T16:05:51.619" v="45536" actId="1076"/>
          <ac:spMkLst>
            <pc:docMk/>
            <pc:sldMk cId="695479763" sldId="338"/>
            <ac:spMk id="2" creationId="{89009C8E-82E8-41CF-B429-BE62561B9DCA}"/>
          </ac:spMkLst>
        </pc:spChg>
        <pc:spChg chg="mod">
          <ac:chgData name="cường nguyễn" userId="ca11ea2e2c9e006c" providerId="LiveId" clId="{57668785-49E8-454D-8DAD-4150E4DE8F5B}" dt="2021-08-25T16:05:29.736" v="45502" actId="20577"/>
          <ac:spMkLst>
            <pc:docMk/>
            <pc:sldMk cId="695479763" sldId="338"/>
            <ac:spMk id="3" creationId="{796D39E3-5E62-4A02-B1CF-5F22D92A8BE1}"/>
          </ac:spMkLst>
        </pc:spChg>
      </pc:sldChg>
      <pc:sldChg chg="addSp modSp add mod ord modNotesTx">
        <pc:chgData name="cường nguyễn" userId="ca11ea2e2c9e006c" providerId="LiveId" clId="{57668785-49E8-454D-8DAD-4150E4DE8F5B}" dt="2021-08-25T16:09:46.914" v="46339" actId="20577"/>
        <pc:sldMkLst>
          <pc:docMk/>
          <pc:sldMk cId="2217632215" sldId="339"/>
        </pc:sldMkLst>
        <pc:spChg chg="mod">
          <ac:chgData name="cường nguyễn" userId="ca11ea2e2c9e006c" providerId="LiveId" clId="{57668785-49E8-454D-8DAD-4150E4DE8F5B}" dt="2021-08-25T16:06:30.703" v="45545" actId="20577"/>
          <ac:spMkLst>
            <pc:docMk/>
            <pc:sldMk cId="2217632215" sldId="339"/>
            <ac:spMk id="2" creationId="{89009C8E-82E8-41CF-B429-BE62561B9DCA}"/>
          </ac:spMkLst>
        </pc:spChg>
        <pc:spChg chg="mod">
          <ac:chgData name="cường nguyễn" userId="ca11ea2e2c9e006c" providerId="LiveId" clId="{57668785-49E8-454D-8DAD-4150E4DE8F5B}" dt="2021-08-25T16:09:40.709" v="46338" actId="2710"/>
          <ac:spMkLst>
            <pc:docMk/>
            <pc:sldMk cId="2217632215" sldId="339"/>
            <ac:spMk id="4" creationId="{D27C4D70-4FCB-4249-9CA2-87662E3EBAC5}"/>
          </ac:spMkLst>
        </pc:spChg>
        <pc:picChg chg="add mod">
          <ac:chgData name="cường nguyễn" userId="ca11ea2e2c9e006c" providerId="LiveId" clId="{57668785-49E8-454D-8DAD-4150E4DE8F5B}" dt="2021-08-25T16:09:36.891" v="46337" actId="1076"/>
          <ac:picMkLst>
            <pc:docMk/>
            <pc:sldMk cId="2217632215" sldId="339"/>
            <ac:picMk id="5" creationId="{E6C60665-3406-4583-AABE-3056DE069CA1}"/>
          </ac:picMkLst>
        </pc:picChg>
      </pc:sldChg>
      <pc:sldChg chg="addSp delSp modSp add mod">
        <pc:chgData name="cường nguyễn" userId="ca11ea2e2c9e006c" providerId="LiveId" clId="{57668785-49E8-454D-8DAD-4150E4DE8F5B}" dt="2021-08-25T16:13:24.429" v="46809" actId="20577"/>
        <pc:sldMkLst>
          <pc:docMk/>
          <pc:sldMk cId="1415396837" sldId="340"/>
        </pc:sldMkLst>
        <pc:spChg chg="mod">
          <ac:chgData name="cường nguyễn" userId="ca11ea2e2c9e006c" providerId="LiveId" clId="{57668785-49E8-454D-8DAD-4150E4DE8F5B}" dt="2021-08-25T16:11:27.437" v="46357" actId="20577"/>
          <ac:spMkLst>
            <pc:docMk/>
            <pc:sldMk cId="1415396837" sldId="340"/>
            <ac:spMk id="2" creationId="{89009C8E-82E8-41CF-B429-BE62561B9DCA}"/>
          </ac:spMkLst>
        </pc:spChg>
        <pc:spChg chg="mod">
          <ac:chgData name="cường nguyễn" userId="ca11ea2e2c9e006c" providerId="LiveId" clId="{57668785-49E8-454D-8DAD-4150E4DE8F5B}" dt="2021-08-25T16:13:24.429" v="46809" actId="20577"/>
          <ac:spMkLst>
            <pc:docMk/>
            <pc:sldMk cId="1415396837" sldId="340"/>
            <ac:spMk id="4" creationId="{D27C4D70-4FCB-4249-9CA2-87662E3EBAC5}"/>
          </ac:spMkLst>
        </pc:spChg>
        <pc:picChg chg="del">
          <ac:chgData name="cường nguyễn" userId="ca11ea2e2c9e006c" providerId="LiveId" clId="{57668785-49E8-454D-8DAD-4150E4DE8F5B}" dt="2021-08-25T16:11:19.781" v="46344" actId="478"/>
          <ac:picMkLst>
            <pc:docMk/>
            <pc:sldMk cId="1415396837" sldId="340"/>
            <ac:picMk id="5" creationId="{E6C60665-3406-4583-AABE-3056DE069CA1}"/>
          </ac:picMkLst>
        </pc:picChg>
        <pc:picChg chg="add mod">
          <ac:chgData name="cường nguyễn" userId="ca11ea2e2c9e006c" providerId="LiveId" clId="{57668785-49E8-454D-8DAD-4150E4DE8F5B}" dt="2021-08-25T16:11:22.246" v="46348" actId="1076"/>
          <ac:picMkLst>
            <pc:docMk/>
            <pc:sldMk cId="1415396837" sldId="340"/>
            <ac:picMk id="6" creationId="{69476BA9-3ED2-47AF-9EEC-172B2FF955AA}"/>
          </ac:picMkLst>
        </pc:picChg>
      </pc:sldChg>
      <pc:sldChg chg="addSp delSp modSp add mod modNotesTx">
        <pc:chgData name="cường nguyễn" userId="ca11ea2e2c9e006c" providerId="LiveId" clId="{57668785-49E8-454D-8DAD-4150E4DE8F5B}" dt="2021-08-25T16:15:39.423" v="46952" actId="14100"/>
        <pc:sldMkLst>
          <pc:docMk/>
          <pc:sldMk cId="2198292857" sldId="341"/>
        </pc:sldMkLst>
        <pc:spChg chg="mod">
          <ac:chgData name="cường nguyễn" userId="ca11ea2e2c9e006c" providerId="LiveId" clId="{57668785-49E8-454D-8DAD-4150E4DE8F5B}" dt="2021-08-25T16:13:53.633" v="46854" actId="20577"/>
          <ac:spMkLst>
            <pc:docMk/>
            <pc:sldMk cId="2198292857" sldId="341"/>
            <ac:spMk id="2" creationId="{89009C8E-82E8-41CF-B429-BE62561B9DCA}"/>
          </ac:spMkLst>
        </pc:spChg>
        <pc:spChg chg="del mod">
          <ac:chgData name="cường nguyễn" userId="ca11ea2e2c9e006c" providerId="LiveId" clId="{57668785-49E8-454D-8DAD-4150E4DE8F5B}" dt="2021-08-25T16:14:52.029" v="46938" actId="22"/>
          <ac:spMkLst>
            <pc:docMk/>
            <pc:sldMk cId="2198292857" sldId="341"/>
            <ac:spMk id="4" creationId="{D27C4D70-4FCB-4249-9CA2-87662E3EBAC5}"/>
          </ac:spMkLst>
        </pc:spChg>
        <pc:graphicFrameChg chg="add mod">
          <ac:chgData name="cường nguyễn" userId="ca11ea2e2c9e006c" providerId="LiveId" clId="{57668785-49E8-454D-8DAD-4150E4DE8F5B}" dt="2021-08-25T16:15:34.377" v="46950" actId="14100"/>
          <ac:graphicFrameMkLst>
            <pc:docMk/>
            <pc:sldMk cId="2198292857" sldId="341"/>
            <ac:graphicFrameMk id="7" creationId="{A4436B34-327D-449B-904E-3B7835D09F29}"/>
          </ac:graphicFrameMkLst>
        </pc:graphicFrameChg>
        <pc:picChg chg="add mod ord">
          <ac:chgData name="cường nguyễn" userId="ca11ea2e2c9e006c" providerId="LiveId" clId="{57668785-49E8-454D-8DAD-4150E4DE8F5B}" dt="2021-08-25T16:15:39.423" v="46952" actId="14100"/>
          <ac:picMkLst>
            <pc:docMk/>
            <pc:sldMk cId="2198292857" sldId="341"/>
            <ac:picMk id="5" creationId="{218ECA3C-F4AF-46E9-9022-18D659810FFF}"/>
          </ac:picMkLst>
        </pc:picChg>
        <pc:picChg chg="del">
          <ac:chgData name="cường nguyễn" userId="ca11ea2e2c9e006c" providerId="LiveId" clId="{57668785-49E8-454D-8DAD-4150E4DE8F5B}" dt="2021-08-25T16:13:36.478" v="46813" actId="478"/>
          <ac:picMkLst>
            <pc:docMk/>
            <pc:sldMk cId="2198292857" sldId="341"/>
            <ac:picMk id="6" creationId="{69476BA9-3ED2-47AF-9EEC-172B2FF955AA}"/>
          </ac:picMkLst>
        </pc:picChg>
        <pc:picChg chg="add mod">
          <ac:chgData name="cường nguyễn" userId="ca11ea2e2c9e006c" providerId="LiveId" clId="{57668785-49E8-454D-8DAD-4150E4DE8F5B}" dt="2021-08-25T16:15:36.159" v="46951" actId="1076"/>
          <ac:picMkLst>
            <pc:docMk/>
            <pc:sldMk cId="2198292857" sldId="341"/>
            <ac:picMk id="9" creationId="{FB07A068-AB9D-4944-95A4-821F728F6F42}"/>
          </ac:picMkLst>
        </pc:picChg>
      </pc:sldChg>
      <pc:sldChg chg="addSp delSp modSp add mod">
        <pc:chgData name="cường nguyễn" userId="ca11ea2e2c9e006c" providerId="LiveId" clId="{57668785-49E8-454D-8DAD-4150E4DE8F5B}" dt="2021-08-25T16:18:04.467" v="46964" actId="14100"/>
        <pc:sldMkLst>
          <pc:docMk/>
          <pc:sldMk cId="1802127595" sldId="342"/>
        </pc:sldMkLst>
        <pc:spChg chg="add mod">
          <ac:chgData name="cường nguyễn" userId="ca11ea2e2c9e006c" providerId="LiveId" clId="{57668785-49E8-454D-8DAD-4150E4DE8F5B}" dt="2021-08-25T16:17:44.090" v="46954" actId="478"/>
          <ac:spMkLst>
            <pc:docMk/>
            <pc:sldMk cId="1802127595" sldId="342"/>
            <ac:spMk id="4" creationId="{E98C577C-C12F-48B6-8ED0-7F7D79BCF753}"/>
          </ac:spMkLst>
        </pc:spChg>
        <pc:graphicFrameChg chg="del">
          <ac:chgData name="cường nguyễn" userId="ca11ea2e2c9e006c" providerId="LiveId" clId="{57668785-49E8-454D-8DAD-4150E4DE8F5B}" dt="2021-08-25T16:17:46.760" v="46955" actId="478"/>
          <ac:graphicFrameMkLst>
            <pc:docMk/>
            <pc:sldMk cId="1802127595" sldId="342"/>
            <ac:graphicFrameMk id="7" creationId="{A4436B34-327D-449B-904E-3B7835D09F29}"/>
          </ac:graphicFrameMkLst>
        </pc:graphicFrameChg>
        <pc:picChg chg="del">
          <ac:chgData name="cường nguyễn" userId="ca11ea2e2c9e006c" providerId="LiveId" clId="{57668785-49E8-454D-8DAD-4150E4DE8F5B}" dt="2021-08-25T16:17:44.090" v="46954" actId="478"/>
          <ac:picMkLst>
            <pc:docMk/>
            <pc:sldMk cId="1802127595" sldId="342"/>
            <ac:picMk id="5" creationId="{218ECA3C-F4AF-46E9-9022-18D659810FFF}"/>
          </ac:picMkLst>
        </pc:picChg>
        <pc:picChg chg="add mod">
          <ac:chgData name="cường nguyễn" userId="ca11ea2e2c9e006c" providerId="LiveId" clId="{57668785-49E8-454D-8DAD-4150E4DE8F5B}" dt="2021-08-25T16:18:04.467" v="46964" actId="14100"/>
          <ac:picMkLst>
            <pc:docMk/>
            <pc:sldMk cId="1802127595" sldId="342"/>
            <ac:picMk id="8" creationId="{C4415A02-BA91-4F1C-A83A-9946F6219F26}"/>
          </ac:picMkLst>
        </pc:picChg>
        <pc:picChg chg="del">
          <ac:chgData name="cường nguyễn" userId="ca11ea2e2c9e006c" providerId="LiveId" clId="{57668785-49E8-454D-8DAD-4150E4DE8F5B}" dt="2021-08-25T16:17:49.106" v="46956" actId="478"/>
          <ac:picMkLst>
            <pc:docMk/>
            <pc:sldMk cId="1802127595" sldId="342"/>
            <ac:picMk id="9" creationId="{FB07A068-AB9D-4944-95A4-821F728F6F42}"/>
          </ac:picMkLst>
        </pc:picChg>
      </pc:sldChg>
      <pc:sldChg chg="addSp delSp modSp add mod">
        <pc:chgData name="cường nguyễn" userId="ca11ea2e2c9e006c" providerId="LiveId" clId="{57668785-49E8-454D-8DAD-4150E4DE8F5B}" dt="2021-08-25T16:18:57.070" v="46995" actId="20577"/>
        <pc:sldMkLst>
          <pc:docMk/>
          <pc:sldMk cId="168920459" sldId="343"/>
        </pc:sldMkLst>
        <pc:spChg chg="mod">
          <ac:chgData name="cường nguyễn" userId="ca11ea2e2c9e006c" providerId="LiveId" clId="{57668785-49E8-454D-8DAD-4150E4DE8F5B}" dt="2021-08-25T16:18:57.070" v="46995" actId="20577"/>
          <ac:spMkLst>
            <pc:docMk/>
            <pc:sldMk cId="168920459" sldId="343"/>
            <ac:spMk id="2" creationId="{89009C8E-82E8-41CF-B429-BE62561B9DCA}"/>
          </ac:spMkLst>
        </pc:spChg>
        <pc:picChg chg="add mod">
          <ac:chgData name="cường nguyễn" userId="ca11ea2e2c9e006c" providerId="LiveId" clId="{57668785-49E8-454D-8DAD-4150E4DE8F5B}" dt="2021-08-25T16:18:53.046" v="46970" actId="1076"/>
          <ac:picMkLst>
            <pc:docMk/>
            <pc:sldMk cId="168920459" sldId="343"/>
            <ac:picMk id="5" creationId="{1DEF47DF-E730-47B3-A534-C08104533476}"/>
          </ac:picMkLst>
        </pc:picChg>
        <pc:picChg chg="del">
          <ac:chgData name="cường nguyễn" userId="ca11ea2e2c9e006c" providerId="LiveId" clId="{57668785-49E8-454D-8DAD-4150E4DE8F5B}" dt="2021-08-25T16:18:50.381" v="46966" actId="478"/>
          <ac:picMkLst>
            <pc:docMk/>
            <pc:sldMk cId="168920459" sldId="343"/>
            <ac:picMk id="8" creationId="{C4415A02-BA91-4F1C-A83A-9946F6219F26}"/>
          </ac:picMkLst>
        </pc:picChg>
      </pc:sldChg>
      <pc:sldChg chg="delSp modSp add mod modNotesTx">
        <pc:chgData name="cường nguyễn" userId="ca11ea2e2c9e006c" providerId="LiveId" clId="{57668785-49E8-454D-8DAD-4150E4DE8F5B}" dt="2021-08-25T16:22:06.314" v="47683" actId="20577"/>
        <pc:sldMkLst>
          <pc:docMk/>
          <pc:sldMk cId="468568865" sldId="344"/>
        </pc:sldMkLst>
        <pc:spChg chg="mod">
          <ac:chgData name="cường nguyễn" userId="ca11ea2e2c9e006c" providerId="LiveId" clId="{57668785-49E8-454D-8DAD-4150E4DE8F5B}" dt="2021-08-25T16:19:43.707" v="47041" actId="20577"/>
          <ac:spMkLst>
            <pc:docMk/>
            <pc:sldMk cId="468568865" sldId="344"/>
            <ac:spMk id="2" creationId="{89009C8E-82E8-41CF-B429-BE62561B9DCA}"/>
          </ac:spMkLst>
        </pc:spChg>
        <pc:spChg chg="mod">
          <ac:chgData name="cường nguyễn" userId="ca11ea2e2c9e006c" providerId="LiveId" clId="{57668785-49E8-454D-8DAD-4150E4DE8F5B}" dt="2021-08-25T16:22:02.716" v="47682" actId="20577"/>
          <ac:spMkLst>
            <pc:docMk/>
            <pc:sldMk cId="468568865" sldId="344"/>
            <ac:spMk id="4" creationId="{E98C577C-C12F-48B6-8ED0-7F7D79BCF753}"/>
          </ac:spMkLst>
        </pc:spChg>
        <pc:picChg chg="del">
          <ac:chgData name="cường nguyễn" userId="ca11ea2e2c9e006c" providerId="LiveId" clId="{57668785-49E8-454D-8DAD-4150E4DE8F5B}" dt="2021-08-25T16:19:46.981" v="47042" actId="478"/>
          <ac:picMkLst>
            <pc:docMk/>
            <pc:sldMk cId="468568865" sldId="344"/>
            <ac:picMk id="5" creationId="{1DEF47DF-E730-47B3-A534-C081045334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E14E4-8942-4522-82E0-8A0D280EED4D}" type="datetimeFigureOut">
              <a:rPr lang="en-US" smtClean="0"/>
              <a:t>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8DC2D-FC72-494F-A1F1-118B37F83510}" type="slidenum">
              <a:rPr lang="en-US" smtClean="0"/>
              <a:t>‹#›</a:t>
            </a:fld>
            <a:endParaRPr lang="en-US"/>
          </a:p>
        </p:txBody>
      </p:sp>
    </p:spTree>
    <p:extLst>
      <p:ext uri="{BB962C8B-B14F-4D97-AF65-F5344CB8AC3E}">
        <p14:creationId xmlns:p14="http://schemas.microsoft.com/office/powerpoint/2010/main" val="264269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AE8DC2D-FC72-494F-A1F1-118B37F83510}" type="slidenum">
              <a:rPr lang="en-US" smtClean="0"/>
              <a:t>3</a:t>
            </a:fld>
            <a:endParaRPr lang="en-US"/>
          </a:p>
        </p:txBody>
      </p:sp>
    </p:spTree>
    <p:extLst>
      <p:ext uri="{BB962C8B-B14F-4D97-AF65-F5344CB8AC3E}">
        <p14:creationId xmlns:p14="http://schemas.microsoft.com/office/powerpoint/2010/main" val="180050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19</a:t>
            </a:fld>
            <a:endParaRPr lang="en-US"/>
          </a:p>
        </p:txBody>
      </p:sp>
    </p:spTree>
    <p:extLst>
      <p:ext uri="{BB962C8B-B14F-4D97-AF65-F5344CB8AC3E}">
        <p14:creationId xmlns:p14="http://schemas.microsoft.com/office/powerpoint/2010/main" val="85729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20</a:t>
            </a:fld>
            <a:endParaRPr lang="en-US"/>
          </a:p>
        </p:txBody>
      </p:sp>
    </p:spTree>
    <p:extLst>
      <p:ext uri="{BB962C8B-B14F-4D97-AF65-F5344CB8AC3E}">
        <p14:creationId xmlns:p14="http://schemas.microsoft.com/office/powerpoint/2010/main" val="192901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21</a:t>
            </a:fld>
            <a:endParaRPr lang="en-US"/>
          </a:p>
        </p:txBody>
      </p:sp>
    </p:spTree>
    <p:extLst>
      <p:ext uri="{BB962C8B-B14F-4D97-AF65-F5344CB8AC3E}">
        <p14:creationId xmlns:p14="http://schemas.microsoft.com/office/powerpoint/2010/main" val="208578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22</a:t>
            </a:fld>
            <a:endParaRPr lang="en-US"/>
          </a:p>
        </p:txBody>
      </p:sp>
    </p:spTree>
    <p:extLst>
      <p:ext uri="{BB962C8B-B14F-4D97-AF65-F5344CB8AC3E}">
        <p14:creationId xmlns:p14="http://schemas.microsoft.com/office/powerpoint/2010/main" val="119687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23</a:t>
            </a:fld>
            <a:endParaRPr lang="en-US"/>
          </a:p>
        </p:txBody>
      </p:sp>
    </p:spTree>
    <p:extLst>
      <p:ext uri="{BB962C8B-B14F-4D97-AF65-F5344CB8AC3E}">
        <p14:creationId xmlns:p14="http://schemas.microsoft.com/office/powerpoint/2010/main" val="91084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24</a:t>
            </a:fld>
            <a:endParaRPr lang="en-US"/>
          </a:p>
        </p:txBody>
      </p:sp>
    </p:spTree>
    <p:extLst>
      <p:ext uri="{BB962C8B-B14F-4D97-AF65-F5344CB8AC3E}">
        <p14:creationId xmlns:p14="http://schemas.microsoft.com/office/powerpoint/2010/main" val="62952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25</a:t>
            </a:fld>
            <a:endParaRPr lang="en-US"/>
          </a:p>
        </p:txBody>
      </p:sp>
    </p:spTree>
    <p:extLst>
      <p:ext uri="{BB962C8B-B14F-4D97-AF65-F5344CB8AC3E}">
        <p14:creationId xmlns:p14="http://schemas.microsoft.com/office/powerpoint/2010/main" val="216111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26</a:t>
            </a:fld>
            <a:endParaRPr lang="en-US"/>
          </a:p>
        </p:txBody>
      </p:sp>
    </p:spTree>
    <p:extLst>
      <p:ext uri="{BB962C8B-B14F-4D97-AF65-F5344CB8AC3E}">
        <p14:creationId xmlns:p14="http://schemas.microsoft.com/office/powerpoint/2010/main" val="60673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27</a:t>
            </a:fld>
            <a:endParaRPr lang="en-US"/>
          </a:p>
        </p:txBody>
      </p:sp>
    </p:spTree>
    <p:extLst>
      <p:ext uri="{BB962C8B-B14F-4D97-AF65-F5344CB8AC3E}">
        <p14:creationId xmlns:p14="http://schemas.microsoft.com/office/powerpoint/2010/main" val="239131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28</a:t>
            </a:fld>
            <a:endParaRPr lang="en-US"/>
          </a:p>
        </p:txBody>
      </p:sp>
    </p:spTree>
    <p:extLst>
      <p:ext uri="{BB962C8B-B14F-4D97-AF65-F5344CB8AC3E}">
        <p14:creationId xmlns:p14="http://schemas.microsoft.com/office/powerpoint/2010/main" val="287414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NewRoman"/>
              </a:rPr>
              <a:t>Sau </a:t>
            </a:r>
            <a:r>
              <a:rPr lang="en-US" sz="1800" b="0" i="0" dirty="0" err="1">
                <a:solidFill>
                  <a:srgbClr val="000000"/>
                </a:solidFill>
                <a:effectLst/>
                <a:latin typeface="TimesNewRoman"/>
              </a:rPr>
              <a:t>máy</a:t>
            </a:r>
            <a:r>
              <a:rPr lang="en-US" sz="1800" b="0" i="0" dirty="0">
                <a:solidFill>
                  <a:srgbClr val="000000"/>
                </a:solidFill>
                <a:effectLst/>
                <a:latin typeface="TimesNewRoman"/>
              </a:rPr>
              <a:t> </a:t>
            </a:r>
            <a:r>
              <a:rPr lang="en-US" sz="1800" b="0" i="0" dirty="0" err="1">
                <a:solidFill>
                  <a:srgbClr val="000000"/>
                </a:solidFill>
                <a:effectLst/>
                <a:latin typeface="TimesNewRoman"/>
              </a:rPr>
              <a:t>tính</a:t>
            </a:r>
            <a:r>
              <a:rPr lang="en-US" sz="1800" b="0" i="0" dirty="0">
                <a:solidFill>
                  <a:srgbClr val="000000"/>
                </a:solidFill>
                <a:effectLst/>
                <a:latin typeface="TimesNewRoman"/>
              </a:rPr>
              <a:t> </a:t>
            </a:r>
            <a:r>
              <a:rPr lang="en-US" sz="1800" b="0" i="0" dirty="0" err="1">
                <a:solidFill>
                  <a:srgbClr val="000000"/>
                </a:solidFill>
                <a:effectLst/>
                <a:latin typeface="TimesNewRoman"/>
              </a:rPr>
              <a:t>lớn</a:t>
            </a:r>
            <a:r>
              <a:rPr lang="en-US" sz="1800" b="0" i="0" dirty="0">
                <a:solidFill>
                  <a:srgbClr val="000000"/>
                </a:solidFill>
                <a:effectLst/>
                <a:latin typeface="TimesNewRoman"/>
              </a:rPr>
              <a:t> (mainframe), PC </a:t>
            </a:r>
            <a:r>
              <a:rPr lang="en-US" sz="1800" b="0" i="0" dirty="0" err="1">
                <a:solidFill>
                  <a:srgbClr val="000000"/>
                </a:solidFill>
                <a:effectLst/>
                <a:latin typeface="TimesNewRoman"/>
              </a:rPr>
              <a:t>và</a:t>
            </a:r>
            <a:r>
              <a:rPr lang="en-US" sz="1800" b="0" i="0" dirty="0">
                <a:solidFill>
                  <a:srgbClr val="000000"/>
                </a:solidFill>
                <a:effectLst/>
                <a:latin typeface="TimesNewRoman"/>
              </a:rPr>
              <a:t> Internet </a:t>
            </a:r>
            <a:r>
              <a:rPr lang="en-US" sz="1800" b="0" i="0" dirty="0" err="1">
                <a:solidFill>
                  <a:srgbClr val="000000"/>
                </a:solidFill>
                <a:effectLst/>
                <a:latin typeface="TimesNewRoman"/>
              </a:rPr>
              <a:t>thì</a:t>
            </a:r>
            <a:r>
              <a:rPr lang="en-US" sz="1800" b="0" i="0" dirty="0">
                <a:solidFill>
                  <a:srgbClr val="000000"/>
                </a:solidFill>
                <a:effectLst/>
                <a:latin typeface="TimesNewRoman"/>
              </a:rPr>
              <a:t> </a:t>
            </a:r>
            <a:r>
              <a:rPr lang="en-US" sz="1800" b="0" i="0" dirty="0" err="1">
                <a:solidFill>
                  <a:srgbClr val="000000"/>
                </a:solidFill>
                <a:effectLst/>
                <a:latin typeface="TimesNewRoman"/>
              </a:rPr>
              <a:t>hệ</a:t>
            </a:r>
            <a:r>
              <a:rPr lang="en-US" sz="1800" b="0" i="0" dirty="0">
                <a:solidFill>
                  <a:srgbClr val="000000"/>
                </a:solidFill>
                <a:effectLst/>
                <a:latin typeface="TimesNewRoman"/>
              </a:rPr>
              <a:t> </a:t>
            </a:r>
            <a:r>
              <a:rPr lang="en-US" sz="1800" b="0" i="0" dirty="0" err="1">
                <a:solidFill>
                  <a:srgbClr val="000000"/>
                </a:solidFill>
                <a:effectLst/>
                <a:latin typeface="TimesNewRoman"/>
              </a:rPr>
              <a:t>thống</a:t>
            </a:r>
            <a:r>
              <a:rPr lang="en-US" sz="1800" b="0" i="0" dirty="0">
                <a:solidFill>
                  <a:srgbClr val="000000"/>
                </a:solidFill>
                <a:effectLst/>
                <a:latin typeface="TimesNewRoman"/>
              </a:rPr>
              <a:t> </a:t>
            </a:r>
            <a:r>
              <a:rPr lang="en-US" sz="1800" b="0" i="0" dirty="0" err="1">
                <a:solidFill>
                  <a:srgbClr val="000000"/>
                </a:solidFill>
                <a:effectLst/>
                <a:latin typeface="TimesNewRoman"/>
              </a:rPr>
              <a:t>nhúng</a:t>
            </a:r>
            <a:r>
              <a:rPr lang="en-US" sz="1800" b="0" i="0" dirty="0">
                <a:solidFill>
                  <a:srgbClr val="000000"/>
                </a:solidFill>
                <a:effectLst/>
                <a:latin typeface="TimesNewRoman"/>
              </a:rPr>
              <a:t> </a:t>
            </a:r>
            <a:r>
              <a:rPr lang="en-US" sz="1800" b="0" i="0" dirty="0" err="1">
                <a:solidFill>
                  <a:srgbClr val="000000"/>
                </a:solidFill>
                <a:effectLst/>
                <a:latin typeface="TimesNewRoman"/>
              </a:rPr>
              <a:t>đang</a:t>
            </a:r>
            <a:r>
              <a:rPr lang="en-US" sz="1800" b="0" i="0" dirty="0">
                <a:solidFill>
                  <a:srgbClr val="000000"/>
                </a:solidFill>
                <a:effectLst/>
                <a:latin typeface="TimesNewRoman"/>
              </a:rPr>
              <a:t> </a:t>
            </a:r>
            <a:r>
              <a:rPr lang="en-US" sz="1800" b="0" i="0" dirty="0" err="1">
                <a:solidFill>
                  <a:srgbClr val="000000"/>
                </a:solidFill>
                <a:effectLst/>
                <a:latin typeface="TimesNewRoman"/>
              </a:rPr>
              <a:t>là</a:t>
            </a:r>
            <a:r>
              <a:rPr lang="en-US" sz="1800" b="0" i="0" dirty="0">
                <a:solidFill>
                  <a:srgbClr val="000000"/>
                </a:solidFill>
                <a:effectLst/>
                <a:latin typeface="TimesNewRoman"/>
              </a:rPr>
              <a:t> </a:t>
            </a:r>
            <a:r>
              <a:rPr lang="en-US" sz="1800" b="0" i="0" dirty="0" err="1">
                <a:solidFill>
                  <a:srgbClr val="000000"/>
                </a:solidFill>
                <a:effectLst/>
                <a:latin typeface="TimesNewRoman"/>
              </a:rPr>
              <a:t>làn</a:t>
            </a:r>
            <a:r>
              <a:rPr lang="en-US" sz="1800" b="0" i="0" dirty="0">
                <a:solidFill>
                  <a:srgbClr val="000000"/>
                </a:solidFill>
                <a:effectLst/>
                <a:latin typeface="TimesNewRoman"/>
              </a:rPr>
              <a:t> </a:t>
            </a:r>
            <a:r>
              <a:rPr lang="en-US" sz="1800" b="0" i="0" dirty="0" err="1">
                <a:solidFill>
                  <a:srgbClr val="000000"/>
                </a:solidFill>
                <a:effectLst/>
                <a:latin typeface="TimesNewRoman"/>
              </a:rPr>
              <a:t>sóng</a:t>
            </a:r>
            <a:r>
              <a:rPr lang="en-US" sz="1800" b="0" i="0" dirty="0">
                <a:solidFill>
                  <a:srgbClr val="000000"/>
                </a:solidFill>
                <a:effectLst/>
                <a:latin typeface="TimesNewRoman"/>
              </a:rPr>
              <a:t> </a:t>
            </a:r>
            <a:r>
              <a:rPr lang="en-US" sz="1800" b="0" i="0" dirty="0" err="1">
                <a:solidFill>
                  <a:srgbClr val="000000"/>
                </a:solidFill>
                <a:effectLst/>
                <a:latin typeface="TimesNewRoman"/>
              </a:rPr>
              <a:t>đổi</a:t>
            </a:r>
            <a:br>
              <a:rPr lang="en-US" sz="1800" b="0" i="0" dirty="0">
                <a:solidFill>
                  <a:srgbClr val="000000"/>
                </a:solidFill>
                <a:effectLst/>
                <a:latin typeface="TimesNewRoman"/>
              </a:rPr>
            </a:br>
            <a:r>
              <a:rPr lang="en-US" sz="1800" b="0" i="0" dirty="0" err="1">
                <a:solidFill>
                  <a:srgbClr val="000000"/>
                </a:solidFill>
                <a:effectLst/>
                <a:latin typeface="TimesNewRoman"/>
              </a:rPr>
              <a:t>mới</a:t>
            </a:r>
            <a:r>
              <a:rPr lang="en-US" sz="1800" b="0" i="0" dirty="0">
                <a:solidFill>
                  <a:srgbClr val="000000"/>
                </a:solidFill>
                <a:effectLst/>
                <a:latin typeface="TimesNewRoman"/>
              </a:rPr>
              <a:t> </a:t>
            </a:r>
            <a:r>
              <a:rPr lang="en-US" sz="1800" b="0" i="0" dirty="0" err="1">
                <a:solidFill>
                  <a:srgbClr val="000000"/>
                </a:solidFill>
                <a:effectLst/>
                <a:latin typeface="TimesNewRoman"/>
              </a:rPr>
              <a:t>thứ</a:t>
            </a:r>
            <a:r>
              <a:rPr lang="en-US" sz="1800" b="0" i="0" dirty="0">
                <a:solidFill>
                  <a:srgbClr val="000000"/>
                </a:solidFill>
                <a:effectLst/>
                <a:latin typeface="TimesNewRoman"/>
              </a:rPr>
              <a:t> 3 </a:t>
            </a:r>
            <a:r>
              <a:rPr lang="en-US" sz="1800" b="0" i="0" dirty="0" err="1">
                <a:solidFill>
                  <a:srgbClr val="000000"/>
                </a:solidFill>
                <a:effectLst/>
                <a:latin typeface="TimesNewRoman"/>
              </a:rPr>
              <a:t>trong</a:t>
            </a:r>
            <a:r>
              <a:rPr lang="en-US" sz="1800" b="0" i="0" dirty="0">
                <a:solidFill>
                  <a:srgbClr val="000000"/>
                </a:solidFill>
                <a:effectLst/>
                <a:latin typeface="TimesNewRoman"/>
              </a:rPr>
              <a:t> </a:t>
            </a:r>
            <a:r>
              <a:rPr lang="en-US" sz="1800" b="0" i="0" dirty="0" err="1">
                <a:solidFill>
                  <a:srgbClr val="000000"/>
                </a:solidFill>
                <a:effectLst/>
                <a:latin typeface="TimesNewRoman"/>
              </a:rPr>
              <a:t>công</a:t>
            </a:r>
            <a:r>
              <a:rPr lang="en-US" sz="1800" b="0" i="0" dirty="0">
                <a:solidFill>
                  <a:srgbClr val="000000"/>
                </a:solidFill>
                <a:effectLst/>
                <a:latin typeface="TimesNewRoman"/>
              </a:rPr>
              <a:t> </a:t>
            </a:r>
            <a:r>
              <a:rPr lang="en-US" sz="1800" b="0" i="0" dirty="0" err="1">
                <a:solidFill>
                  <a:srgbClr val="000000"/>
                </a:solidFill>
                <a:effectLst/>
                <a:latin typeface="TimesNewRoman"/>
              </a:rPr>
              <a:t>nghệ</a:t>
            </a:r>
            <a:r>
              <a:rPr lang="en-US" sz="1800" b="0" i="0" dirty="0">
                <a:solidFill>
                  <a:srgbClr val="000000"/>
                </a:solidFill>
                <a:effectLst/>
                <a:latin typeface="TimesNewRoman"/>
              </a:rPr>
              <a:t> </a:t>
            </a:r>
            <a:r>
              <a:rPr lang="en-US" sz="1800" b="0" i="0" dirty="0" err="1">
                <a:solidFill>
                  <a:srgbClr val="000000"/>
                </a:solidFill>
                <a:effectLst/>
                <a:latin typeface="TimesNewRoman"/>
              </a:rPr>
              <a:t>thông</a:t>
            </a:r>
            <a:r>
              <a:rPr lang="en-US" sz="1800" b="0" i="0" dirty="0">
                <a:solidFill>
                  <a:srgbClr val="000000"/>
                </a:solidFill>
                <a:effectLst/>
                <a:latin typeface="TimesNewRoman"/>
              </a:rPr>
              <a:t> tin </a:t>
            </a:r>
            <a:r>
              <a:rPr lang="en-US" sz="1800" b="0" i="0" dirty="0" err="1">
                <a:solidFill>
                  <a:srgbClr val="000000"/>
                </a:solidFill>
                <a:effectLst/>
                <a:latin typeface="TimesNewRoman"/>
              </a:rPr>
              <a:t>và</a:t>
            </a:r>
            <a:r>
              <a:rPr lang="en-US" sz="1800" b="0" i="0" dirty="0">
                <a:solidFill>
                  <a:srgbClr val="000000"/>
                </a:solidFill>
                <a:effectLst/>
                <a:latin typeface="TimesNewRoman"/>
              </a:rPr>
              <a:t> </a:t>
            </a:r>
            <a:r>
              <a:rPr lang="en-US" sz="1800" b="0" i="0" dirty="0" err="1">
                <a:solidFill>
                  <a:srgbClr val="000000"/>
                </a:solidFill>
                <a:effectLst/>
                <a:latin typeface="TimesNewRoman"/>
              </a:rPr>
              <a:t>truyền</a:t>
            </a:r>
            <a:r>
              <a:rPr lang="en-US" sz="1800" b="0" i="0" dirty="0">
                <a:solidFill>
                  <a:srgbClr val="000000"/>
                </a:solidFill>
                <a:effectLst/>
                <a:latin typeface="TimesNewRoman"/>
              </a:rPr>
              <a:t> </a:t>
            </a:r>
            <a:r>
              <a:rPr lang="en-US" sz="1800" b="0" i="0" dirty="0" err="1">
                <a:solidFill>
                  <a:srgbClr val="000000"/>
                </a:solidFill>
                <a:effectLst/>
                <a:latin typeface="TimesNewRoman"/>
              </a:rPr>
              <a:t>thông</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11</a:t>
            </a:fld>
            <a:endParaRPr lang="en-US"/>
          </a:p>
        </p:txBody>
      </p:sp>
    </p:spTree>
    <p:extLst>
      <p:ext uri="{BB962C8B-B14F-4D97-AF65-F5344CB8AC3E}">
        <p14:creationId xmlns:p14="http://schemas.microsoft.com/office/powerpoint/2010/main" val="602657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29</a:t>
            </a:fld>
            <a:endParaRPr lang="en-US"/>
          </a:p>
        </p:txBody>
      </p:sp>
    </p:spTree>
    <p:extLst>
      <p:ext uri="{BB962C8B-B14F-4D97-AF65-F5344CB8AC3E}">
        <p14:creationId xmlns:p14="http://schemas.microsoft.com/office/powerpoint/2010/main" val="156269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30</a:t>
            </a:fld>
            <a:endParaRPr lang="en-US"/>
          </a:p>
        </p:txBody>
      </p:sp>
    </p:spTree>
    <p:extLst>
      <p:ext uri="{BB962C8B-B14F-4D97-AF65-F5344CB8AC3E}">
        <p14:creationId xmlns:p14="http://schemas.microsoft.com/office/powerpoint/2010/main" val="428379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32</a:t>
            </a:fld>
            <a:endParaRPr lang="en-US"/>
          </a:p>
        </p:txBody>
      </p:sp>
    </p:spTree>
    <p:extLst>
      <p:ext uri="{BB962C8B-B14F-4D97-AF65-F5344CB8AC3E}">
        <p14:creationId xmlns:p14="http://schemas.microsoft.com/office/powerpoint/2010/main" val="4259632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33</a:t>
            </a:fld>
            <a:endParaRPr lang="en-US"/>
          </a:p>
        </p:txBody>
      </p:sp>
    </p:spTree>
    <p:extLst>
      <p:ext uri="{BB962C8B-B14F-4D97-AF65-F5344CB8AC3E}">
        <p14:creationId xmlns:p14="http://schemas.microsoft.com/office/powerpoint/2010/main" val="370610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34</a:t>
            </a:fld>
            <a:endParaRPr lang="en-US"/>
          </a:p>
        </p:txBody>
      </p:sp>
    </p:spTree>
    <p:extLst>
      <p:ext uri="{BB962C8B-B14F-4D97-AF65-F5344CB8AC3E}">
        <p14:creationId xmlns:p14="http://schemas.microsoft.com/office/powerpoint/2010/main" val="341381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35</a:t>
            </a:fld>
            <a:endParaRPr lang="en-US"/>
          </a:p>
        </p:txBody>
      </p:sp>
    </p:spTree>
    <p:extLst>
      <p:ext uri="{BB962C8B-B14F-4D97-AF65-F5344CB8AC3E}">
        <p14:creationId xmlns:p14="http://schemas.microsoft.com/office/powerpoint/2010/main" val="3501977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36</a:t>
            </a:fld>
            <a:endParaRPr lang="en-US"/>
          </a:p>
        </p:txBody>
      </p:sp>
    </p:spTree>
    <p:extLst>
      <p:ext uri="{BB962C8B-B14F-4D97-AF65-F5344CB8AC3E}">
        <p14:creationId xmlns:p14="http://schemas.microsoft.com/office/powerpoint/2010/main" val="2206625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37</a:t>
            </a:fld>
            <a:endParaRPr lang="en-US"/>
          </a:p>
        </p:txBody>
      </p:sp>
    </p:spTree>
    <p:extLst>
      <p:ext uri="{BB962C8B-B14F-4D97-AF65-F5344CB8AC3E}">
        <p14:creationId xmlns:p14="http://schemas.microsoft.com/office/powerpoint/2010/main" val="317991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dirty="0"/>
            </a:br>
            <a:r>
              <a:rPr lang="vi-VN" dirty="0">
                <a:latin typeface="Times New Roman" panose="02020603050405020304" pitchFamily="18" charset="0"/>
                <a:cs typeface="Times New Roman" panose="02020603050405020304" pitchFamily="18" charset="0"/>
              </a:rPr>
              <a:t>Bộ giải 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a:t>
            </a:r>
          </a:p>
          <a:p>
            <a:pPr lvl="1"/>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38</a:t>
            </a:fld>
            <a:endParaRPr lang="en-US"/>
          </a:p>
        </p:txBody>
      </p:sp>
    </p:spTree>
    <p:extLst>
      <p:ext uri="{BB962C8B-B14F-4D97-AF65-F5344CB8AC3E}">
        <p14:creationId xmlns:p14="http://schemas.microsoft.com/office/powerpoint/2010/main" val="71503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dirty="0"/>
            </a:br>
            <a:r>
              <a:rPr lang="vi-VN" dirty="0">
                <a:latin typeface="Times New Roman" panose="02020603050405020304" pitchFamily="18" charset="0"/>
                <a:cs typeface="Times New Roman" panose="02020603050405020304" pitchFamily="18" charset="0"/>
              </a:rPr>
              <a:t>Bộ giải 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a:t>
            </a:r>
          </a:p>
          <a:p>
            <a:pPr lvl="1"/>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39</a:t>
            </a:fld>
            <a:endParaRPr lang="en-US"/>
          </a:p>
        </p:txBody>
      </p:sp>
    </p:spTree>
    <p:extLst>
      <p:ext uri="{BB962C8B-B14F-4D97-AF65-F5344CB8AC3E}">
        <p14:creationId xmlns:p14="http://schemas.microsoft.com/office/powerpoint/2010/main" val="421389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12</a:t>
            </a:fld>
            <a:endParaRPr lang="en-US"/>
          </a:p>
        </p:txBody>
      </p:sp>
    </p:spTree>
    <p:extLst>
      <p:ext uri="{BB962C8B-B14F-4D97-AF65-F5344CB8AC3E}">
        <p14:creationId xmlns:p14="http://schemas.microsoft.com/office/powerpoint/2010/main" val="2934598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dirty="0"/>
            </a:br>
            <a:r>
              <a:rPr lang="vi-VN" dirty="0">
                <a:latin typeface="Times New Roman" panose="02020603050405020304" pitchFamily="18" charset="0"/>
                <a:cs typeface="Times New Roman" panose="02020603050405020304" pitchFamily="18" charset="0"/>
              </a:rPr>
              <a:t>Bộ giải 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a:t>
            </a:r>
          </a:p>
          <a:p>
            <a:pPr lvl="1"/>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40</a:t>
            </a:fld>
            <a:endParaRPr lang="en-US"/>
          </a:p>
        </p:txBody>
      </p:sp>
    </p:spTree>
    <p:extLst>
      <p:ext uri="{BB962C8B-B14F-4D97-AF65-F5344CB8AC3E}">
        <p14:creationId xmlns:p14="http://schemas.microsoft.com/office/powerpoint/2010/main" val="2431059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dirty="0"/>
            </a:br>
            <a:r>
              <a:rPr lang="vi-VN" dirty="0">
                <a:latin typeface="Times New Roman" panose="02020603050405020304" pitchFamily="18" charset="0"/>
                <a:cs typeface="Times New Roman" panose="02020603050405020304" pitchFamily="18" charset="0"/>
              </a:rPr>
              <a:t>Bộ giải 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a:t>
            </a:r>
          </a:p>
          <a:p>
            <a:pPr lvl="1"/>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41</a:t>
            </a:fld>
            <a:endParaRPr lang="en-US"/>
          </a:p>
        </p:txBody>
      </p:sp>
    </p:spTree>
    <p:extLst>
      <p:ext uri="{BB962C8B-B14F-4D97-AF65-F5344CB8AC3E}">
        <p14:creationId xmlns:p14="http://schemas.microsoft.com/office/powerpoint/2010/main" val="428835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dirty="0"/>
            </a:br>
            <a:r>
              <a:rPr lang="vi-VN" dirty="0">
                <a:latin typeface="Times New Roman" panose="02020603050405020304" pitchFamily="18" charset="0"/>
                <a:cs typeface="Times New Roman" panose="02020603050405020304" pitchFamily="18" charset="0"/>
              </a:rPr>
              <a:t>Bộ giải 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a:t>
            </a:r>
          </a:p>
          <a:p>
            <a:pPr lvl="1"/>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42</a:t>
            </a:fld>
            <a:endParaRPr lang="en-US"/>
          </a:p>
        </p:txBody>
      </p:sp>
    </p:spTree>
    <p:extLst>
      <p:ext uri="{BB962C8B-B14F-4D97-AF65-F5344CB8AC3E}">
        <p14:creationId xmlns:p14="http://schemas.microsoft.com/office/powerpoint/2010/main" val="2105865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43</a:t>
            </a:fld>
            <a:endParaRPr lang="en-US"/>
          </a:p>
        </p:txBody>
      </p:sp>
    </p:spTree>
    <p:extLst>
      <p:ext uri="{BB962C8B-B14F-4D97-AF65-F5344CB8AC3E}">
        <p14:creationId xmlns:p14="http://schemas.microsoft.com/office/powerpoint/2010/main" val="148912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44</a:t>
            </a:fld>
            <a:endParaRPr lang="en-US"/>
          </a:p>
        </p:txBody>
      </p:sp>
    </p:spTree>
    <p:extLst>
      <p:ext uri="{BB962C8B-B14F-4D97-AF65-F5344CB8AC3E}">
        <p14:creationId xmlns:p14="http://schemas.microsoft.com/office/powerpoint/2010/main" val="1237641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45</a:t>
            </a:fld>
            <a:endParaRPr lang="en-US"/>
          </a:p>
        </p:txBody>
      </p:sp>
    </p:spTree>
    <p:extLst>
      <p:ext uri="{BB962C8B-B14F-4D97-AF65-F5344CB8AC3E}">
        <p14:creationId xmlns:p14="http://schemas.microsoft.com/office/powerpoint/2010/main" val="300679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46</a:t>
            </a:fld>
            <a:endParaRPr lang="en-US"/>
          </a:p>
        </p:txBody>
      </p:sp>
    </p:spTree>
    <p:extLst>
      <p:ext uri="{BB962C8B-B14F-4D97-AF65-F5344CB8AC3E}">
        <p14:creationId xmlns:p14="http://schemas.microsoft.com/office/powerpoint/2010/main" val="423014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GPIO: </a:t>
            </a:r>
            <a:r>
              <a:rPr lang="en-GB" b="0" i="0" dirty="0">
                <a:solidFill>
                  <a:srgbClr val="4D5156"/>
                </a:solidFill>
                <a:effectLst/>
                <a:latin typeface="arial" panose="020B0604020202020204" pitchFamily="34" charset="0"/>
              </a:rPr>
              <a:t>General Purpose Input Output Pins: </a:t>
            </a:r>
            <a:r>
              <a:rPr lang="en-GB" b="0" i="0" dirty="0" err="1">
                <a:solidFill>
                  <a:srgbClr val="4D5156"/>
                </a:solidFill>
                <a:effectLst/>
                <a:latin typeface="arial" panose="020B0604020202020204" pitchFamily="34" charset="0"/>
              </a:rPr>
              <a:t>Nó</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là</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các</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chân</a:t>
            </a:r>
            <a:r>
              <a:rPr lang="en-GB" b="0" i="0" dirty="0">
                <a:solidFill>
                  <a:srgbClr val="4D5156"/>
                </a:solidFill>
                <a:effectLst/>
                <a:latin typeface="arial" panose="020B0604020202020204" pitchFamily="34" charset="0"/>
              </a:rPr>
              <a:t> : </a:t>
            </a:r>
            <a:r>
              <a:rPr lang="en-GB" b="0" i="0" dirty="0" err="1">
                <a:solidFill>
                  <a:srgbClr val="4D5156"/>
                </a:solidFill>
                <a:effectLst/>
                <a:latin typeface="arial" panose="020B0604020202020204" pitchFamily="34" charset="0"/>
              </a:rPr>
              <a:t>cửa</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ngõ</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ra</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vào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của</a:t>
            </a:r>
            <a:r>
              <a:rPr lang="en-GB" b="0" i="0" dirty="0">
                <a:solidFill>
                  <a:srgbClr val="4D5156"/>
                </a:solidFill>
                <a:effectLst/>
                <a:latin typeface="arial" panose="020B0604020202020204" pitchFamily="34" charset="0"/>
              </a:rPr>
              <a:t> vi </a:t>
            </a:r>
            <a:r>
              <a:rPr lang="en-GB" b="0" i="0" dirty="0" err="1">
                <a:solidFill>
                  <a:srgbClr val="4D5156"/>
                </a:solidFill>
                <a:effectLst/>
                <a:latin typeface="arial" panose="020B0604020202020204" pitchFamily="34" charset="0"/>
              </a:rPr>
              <a:t>điều</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khiển</a:t>
            </a:r>
            <a:endParaRPr lang="en-GB" b="0" i="0" dirty="0">
              <a:solidFill>
                <a:srgbClr val="4D5156"/>
              </a:solidFill>
              <a:effectLst/>
              <a:latin typeface="arial" panose="020B0604020202020204" pitchFamily="34" charset="0"/>
            </a:endParaRPr>
          </a:p>
          <a:p>
            <a:r>
              <a:rPr lang="en-US" b="0" i="0" dirty="0">
                <a:solidFill>
                  <a:srgbClr val="202124"/>
                </a:solidFill>
                <a:effectLst/>
                <a:latin typeface="Google Sans"/>
              </a:rPr>
              <a:t>Serial Peripheral Interface</a:t>
            </a:r>
            <a:r>
              <a:rPr lang="en-GB" b="0" i="0" dirty="0">
                <a:solidFill>
                  <a:srgbClr val="4D5156"/>
                </a:solidFill>
                <a:effectLst/>
                <a:latin typeface="arial" panose="020B0604020202020204" pitchFamily="34" charset="0"/>
              </a:rPr>
              <a:t> (SPI) : </a:t>
            </a:r>
            <a:r>
              <a:rPr lang="en-GB" b="0" i="0" dirty="0" err="1">
                <a:solidFill>
                  <a:srgbClr val="4D5156"/>
                </a:solidFill>
                <a:effectLst/>
                <a:latin typeface="arial" panose="020B0604020202020204" pitchFamily="34" charset="0"/>
              </a:rPr>
              <a:t>là</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một</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chaẩn</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giao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tiếp</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ngoại</a:t>
            </a:r>
            <a:r>
              <a:rPr lang="en-GB" b="0" i="0" dirty="0">
                <a:solidFill>
                  <a:srgbClr val="4D5156"/>
                </a:solidFill>
                <a:effectLst/>
                <a:latin typeface="arial" panose="020B0604020202020204" pitchFamily="34" charset="0"/>
              </a:rPr>
              <a:t> vi</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47</a:t>
            </a:fld>
            <a:endParaRPr lang="en-US"/>
          </a:p>
        </p:txBody>
      </p:sp>
    </p:spTree>
    <p:extLst>
      <p:ext uri="{BB962C8B-B14F-4D97-AF65-F5344CB8AC3E}">
        <p14:creationId xmlns:p14="http://schemas.microsoft.com/office/powerpoint/2010/main" val="2225199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dirty="0">
                <a:solidFill>
                  <a:srgbClr val="000000"/>
                </a:solidFill>
                <a:effectLst/>
                <a:latin typeface="TimesNewRoman"/>
              </a:rPr>
              <a:t>Kiến trúc bộ nhớ được chia ra làm hai loại chính và được áp dụng rộng rãi trong hầu hết</a:t>
            </a:r>
            <a:br>
              <a:rPr lang="vi-VN" sz="1800" b="0" i="0" dirty="0">
                <a:solidFill>
                  <a:srgbClr val="000000"/>
                </a:solidFill>
                <a:effectLst/>
                <a:latin typeface="TimesNewRoman"/>
              </a:rPr>
            </a:br>
            <a:r>
              <a:rPr lang="vi-VN" sz="1800" b="0" i="0" dirty="0">
                <a:solidFill>
                  <a:srgbClr val="000000"/>
                </a:solidFill>
                <a:effectLst/>
                <a:latin typeface="TimesNewRoman"/>
              </a:rPr>
              <a:t>các Chip xử lý nhúng hiện nay là kiến trúc bộ nhớ </a:t>
            </a:r>
            <a:r>
              <a:rPr lang="vi-VN" sz="1800" b="0" i="1" dirty="0">
                <a:solidFill>
                  <a:srgbClr val="000000"/>
                </a:solidFill>
                <a:effectLst/>
                <a:latin typeface="TimesNewRoman"/>
              </a:rPr>
              <a:t>von Neumann </a:t>
            </a:r>
            <a:r>
              <a:rPr lang="vi-VN" sz="1800" b="0" i="0" dirty="0">
                <a:solidFill>
                  <a:srgbClr val="000000"/>
                </a:solidFill>
                <a:effectLst/>
                <a:latin typeface="TimesNewRoman"/>
              </a:rPr>
              <a:t>và </a:t>
            </a:r>
            <a:r>
              <a:rPr lang="vi-VN" sz="1800" b="0" i="1" dirty="0">
                <a:solidFill>
                  <a:srgbClr val="000000"/>
                </a:solidFill>
                <a:effectLst/>
                <a:latin typeface="TimesNewRoman"/>
              </a:rPr>
              <a:t>Havard</a:t>
            </a:r>
            <a:r>
              <a:rPr lang="vi-VN" dirty="0"/>
              <a:t> </a:t>
            </a:r>
            <a:br>
              <a:rPr lang="vi-VN"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48</a:t>
            </a:fld>
            <a:endParaRPr lang="en-US"/>
          </a:p>
        </p:txBody>
      </p:sp>
    </p:spTree>
    <p:extLst>
      <p:ext uri="{BB962C8B-B14F-4D97-AF65-F5344CB8AC3E}">
        <p14:creationId xmlns:p14="http://schemas.microsoft.com/office/powerpoint/2010/main" val="817726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GPIO: </a:t>
            </a:r>
            <a:r>
              <a:rPr lang="en-GB" b="0" i="0" dirty="0">
                <a:solidFill>
                  <a:srgbClr val="4D5156"/>
                </a:solidFill>
                <a:effectLst/>
                <a:latin typeface="arial" panose="020B0604020202020204" pitchFamily="34" charset="0"/>
              </a:rPr>
              <a:t>General Purpose Input Output Pins: </a:t>
            </a:r>
            <a:r>
              <a:rPr lang="en-GB" b="0" i="0" dirty="0" err="1">
                <a:solidFill>
                  <a:srgbClr val="4D5156"/>
                </a:solidFill>
                <a:effectLst/>
                <a:latin typeface="arial" panose="020B0604020202020204" pitchFamily="34" charset="0"/>
              </a:rPr>
              <a:t>Nó</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là</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các</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chân</a:t>
            </a:r>
            <a:r>
              <a:rPr lang="en-GB" b="0" i="0" dirty="0">
                <a:solidFill>
                  <a:srgbClr val="4D5156"/>
                </a:solidFill>
                <a:effectLst/>
                <a:latin typeface="arial" panose="020B0604020202020204" pitchFamily="34" charset="0"/>
              </a:rPr>
              <a:t> : </a:t>
            </a:r>
            <a:r>
              <a:rPr lang="en-GB" b="0" i="0" dirty="0" err="1">
                <a:solidFill>
                  <a:srgbClr val="4D5156"/>
                </a:solidFill>
                <a:effectLst/>
                <a:latin typeface="arial" panose="020B0604020202020204" pitchFamily="34" charset="0"/>
              </a:rPr>
              <a:t>cửa</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ngõ</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ra</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vào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của</a:t>
            </a:r>
            <a:r>
              <a:rPr lang="en-GB" b="0" i="0" dirty="0">
                <a:solidFill>
                  <a:srgbClr val="4D5156"/>
                </a:solidFill>
                <a:effectLst/>
                <a:latin typeface="arial" panose="020B0604020202020204" pitchFamily="34" charset="0"/>
              </a:rPr>
              <a:t> vi </a:t>
            </a:r>
            <a:r>
              <a:rPr lang="en-GB" b="0" i="0" dirty="0" err="1">
                <a:solidFill>
                  <a:srgbClr val="4D5156"/>
                </a:solidFill>
                <a:effectLst/>
                <a:latin typeface="arial" panose="020B0604020202020204" pitchFamily="34" charset="0"/>
              </a:rPr>
              <a:t>điều</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khiển</a:t>
            </a:r>
            <a:endParaRPr lang="en-GB" b="0" i="0" dirty="0">
              <a:solidFill>
                <a:srgbClr val="4D5156"/>
              </a:solidFill>
              <a:effectLst/>
              <a:latin typeface="arial" panose="020B0604020202020204" pitchFamily="34" charset="0"/>
            </a:endParaRPr>
          </a:p>
          <a:p>
            <a:r>
              <a:rPr lang="en-US" b="0" i="0" dirty="0">
                <a:solidFill>
                  <a:srgbClr val="202124"/>
                </a:solidFill>
                <a:effectLst/>
                <a:latin typeface="Google Sans"/>
              </a:rPr>
              <a:t>Serial Peripheral Interface</a:t>
            </a:r>
            <a:r>
              <a:rPr lang="en-GB" b="0" i="0" dirty="0">
                <a:solidFill>
                  <a:srgbClr val="4D5156"/>
                </a:solidFill>
                <a:effectLst/>
                <a:latin typeface="arial" panose="020B0604020202020204" pitchFamily="34" charset="0"/>
              </a:rPr>
              <a:t> (SPI) : </a:t>
            </a:r>
            <a:r>
              <a:rPr lang="en-GB" b="0" i="0" dirty="0" err="1">
                <a:solidFill>
                  <a:srgbClr val="4D5156"/>
                </a:solidFill>
                <a:effectLst/>
                <a:latin typeface="arial" panose="020B0604020202020204" pitchFamily="34" charset="0"/>
              </a:rPr>
              <a:t>là</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một</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chaẩn</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giao</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tiếp</a:t>
            </a:r>
            <a:r>
              <a:rPr lang="en-GB" b="0" i="0" dirty="0">
                <a:solidFill>
                  <a:srgbClr val="4D5156"/>
                </a:solidFill>
                <a:effectLst/>
                <a:latin typeface="arial" panose="020B0604020202020204" pitchFamily="34" charset="0"/>
              </a:rPr>
              <a:t> </a:t>
            </a:r>
            <a:r>
              <a:rPr lang="en-GB" b="0" i="0" dirty="0" err="1">
                <a:solidFill>
                  <a:srgbClr val="4D5156"/>
                </a:solidFill>
                <a:effectLst/>
                <a:latin typeface="arial" panose="020B0604020202020204" pitchFamily="34" charset="0"/>
              </a:rPr>
              <a:t>ngoại</a:t>
            </a:r>
            <a:r>
              <a:rPr lang="en-GB" b="0" i="0" dirty="0">
                <a:solidFill>
                  <a:srgbClr val="4D5156"/>
                </a:solidFill>
                <a:effectLst/>
                <a:latin typeface="arial" panose="020B0604020202020204" pitchFamily="34" charset="0"/>
              </a:rPr>
              <a:t> vi</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49</a:t>
            </a:fld>
            <a:endParaRPr lang="en-US"/>
          </a:p>
        </p:txBody>
      </p:sp>
    </p:spTree>
    <p:extLst>
      <p:ext uri="{BB962C8B-B14F-4D97-AF65-F5344CB8AC3E}">
        <p14:creationId xmlns:p14="http://schemas.microsoft.com/office/powerpoint/2010/main" val="337572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13</a:t>
            </a:fld>
            <a:endParaRPr lang="en-US"/>
          </a:p>
        </p:txBody>
      </p:sp>
    </p:spTree>
    <p:extLst>
      <p:ext uri="{BB962C8B-B14F-4D97-AF65-F5344CB8AC3E}">
        <p14:creationId xmlns:p14="http://schemas.microsoft.com/office/powerpoint/2010/main" val="1128375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50</a:t>
            </a:fld>
            <a:endParaRPr lang="en-US"/>
          </a:p>
        </p:txBody>
      </p:sp>
    </p:spTree>
    <p:extLst>
      <p:ext uri="{BB962C8B-B14F-4D97-AF65-F5344CB8AC3E}">
        <p14:creationId xmlns:p14="http://schemas.microsoft.com/office/powerpoint/2010/main" val="2348338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51</a:t>
            </a:fld>
            <a:endParaRPr lang="en-US"/>
          </a:p>
        </p:txBody>
      </p:sp>
    </p:spTree>
    <p:extLst>
      <p:ext uri="{BB962C8B-B14F-4D97-AF65-F5344CB8AC3E}">
        <p14:creationId xmlns:p14="http://schemas.microsoft.com/office/powerpoint/2010/main" val="1077290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52</a:t>
            </a:fld>
            <a:endParaRPr lang="en-US"/>
          </a:p>
        </p:txBody>
      </p:sp>
    </p:spTree>
    <p:extLst>
      <p:ext uri="{BB962C8B-B14F-4D97-AF65-F5344CB8AC3E}">
        <p14:creationId xmlns:p14="http://schemas.microsoft.com/office/powerpoint/2010/main" val="1023702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53</a:t>
            </a:fld>
            <a:endParaRPr lang="en-US"/>
          </a:p>
        </p:txBody>
      </p:sp>
    </p:spTree>
    <p:extLst>
      <p:ext uri="{BB962C8B-B14F-4D97-AF65-F5344CB8AC3E}">
        <p14:creationId xmlns:p14="http://schemas.microsoft.com/office/powerpoint/2010/main" val="708142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54</a:t>
            </a:fld>
            <a:endParaRPr lang="en-US"/>
          </a:p>
        </p:txBody>
      </p:sp>
    </p:spTree>
    <p:extLst>
      <p:ext uri="{BB962C8B-B14F-4D97-AF65-F5344CB8AC3E}">
        <p14:creationId xmlns:p14="http://schemas.microsoft.com/office/powerpoint/2010/main" val="3546053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55</a:t>
            </a:fld>
            <a:endParaRPr lang="en-US"/>
          </a:p>
        </p:txBody>
      </p:sp>
    </p:spTree>
    <p:extLst>
      <p:ext uri="{BB962C8B-B14F-4D97-AF65-F5344CB8AC3E}">
        <p14:creationId xmlns:p14="http://schemas.microsoft.com/office/powerpoint/2010/main" val="1829077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56</a:t>
            </a:fld>
            <a:endParaRPr lang="en-US"/>
          </a:p>
        </p:txBody>
      </p:sp>
    </p:spTree>
    <p:extLst>
      <p:ext uri="{BB962C8B-B14F-4D97-AF65-F5344CB8AC3E}">
        <p14:creationId xmlns:p14="http://schemas.microsoft.com/office/powerpoint/2010/main" val="3742142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57</a:t>
            </a:fld>
            <a:endParaRPr lang="en-US"/>
          </a:p>
        </p:txBody>
      </p:sp>
    </p:spTree>
    <p:extLst>
      <p:ext uri="{BB962C8B-B14F-4D97-AF65-F5344CB8AC3E}">
        <p14:creationId xmlns:p14="http://schemas.microsoft.com/office/powerpoint/2010/main" val="2566196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58</a:t>
            </a:fld>
            <a:endParaRPr lang="en-US"/>
          </a:p>
        </p:txBody>
      </p:sp>
    </p:spTree>
    <p:extLst>
      <p:ext uri="{BB962C8B-B14F-4D97-AF65-F5344CB8AC3E}">
        <p14:creationId xmlns:p14="http://schemas.microsoft.com/office/powerpoint/2010/main" val="3804441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 INPUT /OUTPUT </a:t>
            </a:r>
            <a:r>
              <a:rPr lang="en-US" dirty="0" err="1"/>
              <a:t>ngoại</a:t>
            </a:r>
            <a:r>
              <a:rPr lang="en-US" dirty="0"/>
              <a:t> vi</a:t>
            </a:r>
          </a:p>
          <a:p>
            <a:r>
              <a:rPr lang="en-US" dirty="0" err="1"/>
              <a:t>Qly</a:t>
            </a:r>
            <a:r>
              <a:rPr lang="en-US" dirty="0"/>
              <a:t> </a:t>
            </a:r>
            <a:r>
              <a:rPr lang="en-US" dirty="0" err="1"/>
              <a:t>bộ</a:t>
            </a:r>
            <a:r>
              <a:rPr lang="en-US" dirty="0"/>
              <a:t> </a:t>
            </a:r>
            <a:r>
              <a:rPr lang="en-US" dirty="0" err="1"/>
              <a:t>nhớ</a:t>
            </a:r>
            <a:r>
              <a:rPr lang="en-US" dirty="0"/>
              <a:t> </a:t>
            </a:r>
            <a:r>
              <a:rPr lang="en-US" dirty="0" err="1"/>
              <a:t>phức</a:t>
            </a:r>
            <a:r>
              <a:rPr lang="en-US" dirty="0"/>
              <a:t> </a:t>
            </a:r>
            <a:r>
              <a:rPr lang="en-US" dirty="0" err="1"/>
              <a:t>tạp</a:t>
            </a:r>
            <a:r>
              <a:rPr lang="en-US" dirty="0"/>
              <a:t> </a:t>
            </a:r>
            <a:r>
              <a:rPr lang="en-US" dirty="0" err="1"/>
              <a:t>nhất</a:t>
            </a:r>
            <a:r>
              <a:rPr lang="en-US" dirty="0"/>
              <a:t> </a:t>
            </a:r>
            <a:r>
              <a:rPr lang="en-US" dirty="0" err="1"/>
              <a:t>vẫn</a:t>
            </a:r>
            <a:r>
              <a:rPr lang="en-US" dirty="0"/>
              <a:t> </a:t>
            </a:r>
            <a:r>
              <a:rPr lang="en-US" dirty="0" err="1"/>
              <a:t>nằm</a:t>
            </a:r>
            <a:r>
              <a:rPr lang="en-US" dirty="0"/>
              <a:t> ở VXL</a:t>
            </a:r>
          </a:p>
        </p:txBody>
      </p:sp>
      <p:sp>
        <p:nvSpPr>
          <p:cNvPr id="4" name="Slide Number Placeholder 3"/>
          <p:cNvSpPr>
            <a:spLocks noGrp="1"/>
          </p:cNvSpPr>
          <p:nvPr>
            <p:ph type="sldNum" sz="quarter" idx="5"/>
          </p:nvPr>
        </p:nvSpPr>
        <p:spPr/>
        <p:txBody>
          <a:bodyPr/>
          <a:lstStyle/>
          <a:p>
            <a:fld id="{7AE8DC2D-FC72-494F-A1F1-118B37F83510}" type="slidenum">
              <a:rPr lang="en-US" smtClean="0"/>
              <a:t>59</a:t>
            </a:fld>
            <a:endParaRPr lang="en-US"/>
          </a:p>
        </p:txBody>
      </p:sp>
    </p:spTree>
    <p:extLst>
      <p:ext uri="{BB962C8B-B14F-4D97-AF65-F5344CB8AC3E}">
        <p14:creationId xmlns:p14="http://schemas.microsoft.com/office/powerpoint/2010/main" val="81162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14</a:t>
            </a:fld>
            <a:endParaRPr lang="en-US"/>
          </a:p>
        </p:txBody>
      </p:sp>
    </p:spTree>
    <p:extLst>
      <p:ext uri="{BB962C8B-B14F-4D97-AF65-F5344CB8AC3E}">
        <p14:creationId xmlns:p14="http://schemas.microsoft.com/office/powerpoint/2010/main" val="1953152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Arial" panose="020B0604020202020204" pitchFamily="34" charset="0"/>
              </a:rPr>
              <a:t>Bus</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là</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một</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thuật</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ngữ</a:t>
            </a:r>
            <a:r>
              <a:rPr lang="en-US" b="0" i="0" dirty="0">
                <a:solidFill>
                  <a:srgbClr val="333333"/>
                </a:solidFill>
                <a:effectLst/>
                <a:latin typeface="Arial" panose="020B0604020202020204" pitchFamily="34" charset="0"/>
              </a:rPr>
              <a:t> tin </a:t>
            </a:r>
            <a:r>
              <a:rPr lang="en-US" b="0" i="0" dirty="0" err="1">
                <a:solidFill>
                  <a:srgbClr val="333333"/>
                </a:solidFill>
                <a:effectLst/>
                <a:latin typeface="Arial" panose="020B0604020202020204" pitchFamily="34" charset="0"/>
              </a:rPr>
              <a:t>học</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là</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viết</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tắt</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của</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từ</a:t>
            </a:r>
            <a:r>
              <a:rPr lang="en-US" b="0" i="0" dirty="0">
                <a:solidFill>
                  <a:srgbClr val="333333"/>
                </a:solidFill>
                <a:effectLst/>
                <a:latin typeface="Arial" panose="020B0604020202020204" pitchFamily="34" charset="0"/>
              </a:rPr>
              <a:t> </a:t>
            </a:r>
            <a:r>
              <a:rPr lang="en-US" b="1" i="0" dirty="0">
                <a:solidFill>
                  <a:srgbClr val="333333"/>
                </a:solidFill>
                <a:effectLst/>
                <a:latin typeface="Arial" panose="020B0604020202020204" pitchFamily="34" charset="0"/>
              </a:rPr>
              <a:t>"omnibus</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trong</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tiếng</a:t>
            </a:r>
            <a:r>
              <a:rPr lang="en-US" b="1" i="0" dirty="0">
                <a:solidFill>
                  <a:srgbClr val="333333"/>
                </a:solidFill>
                <a:effectLst/>
                <a:latin typeface="Arial" panose="020B0604020202020204" pitchFamily="34" charset="0"/>
              </a:rPr>
              <a:t> Latin</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dùng</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để</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chỉ</a:t>
            </a:r>
            <a:r>
              <a:rPr lang="en-US" b="0"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hệ</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thống</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giao</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tiếp</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và</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truyền</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dẫn</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dữ</a:t>
            </a:r>
            <a:r>
              <a:rPr lang="en-US" b="1" i="0" dirty="0">
                <a:solidFill>
                  <a:srgbClr val="333333"/>
                </a:solidFill>
                <a:effectLst/>
                <a:latin typeface="Arial" panose="020B0604020202020204" pitchFamily="34" charset="0"/>
              </a:rPr>
              <a:t> </a:t>
            </a:r>
            <a:r>
              <a:rPr lang="en-US" b="1" i="0" dirty="0" err="1">
                <a:solidFill>
                  <a:srgbClr val="333333"/>
                </a:solidFill>
                <a:effectLst/>
                <a:latin typeface="Arial" panose="020B0604020202020204" pitchFamily="34" charset="0"/>
              </a:rPr>
              <a:t>liệu</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giữa</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các</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thành</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phần</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trong</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một</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hệ</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thống</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máy</a:t>
            </a:r>
            <a:r>
              <a:rPr lang="en-US" b="0" i="0" dirty="0">
                <a:solidFill>
                  <a:srgbClr val="333333"/>
                </a:solidFill>
                <a:effectLst/>
                <a:latin typeface="Arial" panose="020B0604020202020204" pitchFamily="34" charset="0"/>
              </a:rPr>
              <a:t> </a:t>
            </a:r>
            <a:r>
              <a:rPr lang="en-US" b="0" i="0" dirty="0" err="1">
                <a:solidFill>
                  <a:srgbClr val="333333"/>
                </a:solidFill>
                <a:effectLst/>
                <a:latin typeface="Arial" panose="020B0604020202020204" pitchFamily="34" charset="0"/>
              </a:rPr>
              <a:t>tính</a:t>
            </a:r>
            <a:r>
              <a:rPr lang="en-US" b="0" i="0" dirty="0">
                <a:solidFill>
                  <a:srgbClr val="333333"/>
                </a:solidFill>
                <a:effectLst/>
                <a:latin typeface="Arial" panose="020B0604020202020204" pitchFamily="34" charset="0"/>
              </a:rPr>
              <a:t>.</a:t>
            </a:r>
          </a:p>
          <a:p>
            <a:r>
              <a:rPr lang="vi-VN" b="0" i="0" dirty="0">
                <a:solidFill>
                  <a:srgbClr val="333333"/>
                </a:solidFill>
                <a:effectLst/>
                <a:latin typeface="Arial" panose="020B0604020202020204" pitchFamily="34" charset="0"/>
              </a:rPr>
              <a:t>Một bộ nhớ BUS được tạo từ ba thành phần là </a:t>
            </a:r>
            <a:r>
              <a:rPr lang="vi-VN" b="1" i="0" dirty="0">
                <a:solidFill>
                  <a:srgbClr val="333333"/>
                </a:solidFill>
                <a:effectLst/>
                <a:latin typeface="Arial" panose="020B0604020202020204" pitchFamily="34" charset="0"/>
              </a:rPr>
              <a:t>bus dữ liệu,</a:t>
            </a:r>
            <a:r>
              <a:rPr lang="vi-VN" b="0" i="0" dirty="0">
                <a:solidFill>
                  <a:srgbClr val="333333"/>
                </a:solidFill>
                <a:effectLst/>
                <a:latin typeface="Arial" panose="020B0604020202020204" pitchFamily="34" charset="0"/>
              </a:rPr>
              <a:t> </a:t>
            </a:r>
            <a:r>
              <a:rPr lang="vi-VN" b="1" i="0" dirty="0">
                <a:solidFill>
                  <a:srgbClr val="333333"/>
                </a:solidFill>
                <a:effectLst/>
                <a:latin typeface="Arial" panose="020B0604020202020204" pitchFamily="34" charset="0"/>
              </a:rPr>
              <a:t>bus địa chỉ </a:t>
            </a:r>
            <a:r>
              <a:rPr lang="vi-VN" b="0" i="0" dirty="0">
                <a:solidFill>
                  <a:srgbClr val="333333"/>
                </a:solidFill>
                <a:effectLst/>
                <a:latin typeface="Arial" panose="020B0604020202020204" pitchFamily="34" charset="0"/>
              </a:rPr>
              <a:t>và</a:t>
            </a:r>
            <a:r>
              <a:rPr lang="vi-VN" b="1" i="0" dirty="0">
                <a:solidFill>
                  <a:srgbClr val="333333"/>
                </a:solidFill>
                <a:effectLst/>
                <a:latin typeface="Arial" panose="020B0604020202020204" pitchFamily="34" charset="0"/>
              </a:rPr>
              <a:t> bus điều khiển.</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60</a:t>
            </a:fld>
            <a:endParaRPr lang="en-US"/>
          </a:p>
        </p:txBody>
      </p:sp>
    </p:spTree>
    <p:extLst>
      <p:ext uri="{BB962C8B-B14F-4D97-AF65-F5344CB8AC3E}">
        <p14:creationId xmlns:p14="http://schemas.microsoft.com/office/powerpoint/2010/main" val="1728829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dirty="0">
                <a:solidFill>
                  <a:srgbClr val="333333"/>
                </a:solidFill>
                <a:effectLst/>
                <a:latin typeface="Arial" panose="020B0604020202020204" pitchFamily="34" charset="0"/>
              </a:rPr>
              <a:t>Bus địa chỉ</a:t>
            </a:r>
            <a:r>
              <a:rPr lang="vi-VN" b="0" i="0" dirty="0">
                <a:solidFill>
                  <a:srgbClr val="333333"/>
                </a:solidFill>
                <a:effectLst/>
                <a:latin typeface="Arial" panose="020B0604020202020204" pitchFamily="34" charset="0"/>
              </a:rPr>
              <a:t> giao tiếp với hệ thống về </a:t>
            </a:r>
            <a:r>
              <a:rPr lang="vi-VN" b="1" i="0" dirty="0">
                <a:solidFill>
                  <a:srgbClr val="333333"/>
                </a:solidFill>
                <a:effectLst/>
                <a:latin typeface="Arial" panose="020B0604020202020204" pitchFamily="34" charset="0"/>
              </a:rPr>
              <a:t>nơi có thể định vị hoặc lưu trữ thông tin</a:t>
            </a:r>
            <a:r>
              <a:rPr lang="vi-VN" b="0" i="0" dirty="0">
                <a:solidFill>
                  <a:srgbClr val="333333"/>
                </a:solidFill>
                <a:effectLst/>
                <a:latin typeface="Arial" panose="020B0604020202020204" pitchFamily="34" charset="0"/>
              </a:rPr>
              <a:t> cụ thể </a:t>
            </a:r>
            <a:r>
              <a:rPr lang="vi-VN" b="1" i="0" dirty="0">
                <a:solidFill>
                  <a:srgbClr val="333333"/>
                </a:solidFill>
                <a:effectLst/>
                <a:latin typeface="Arial" panose="020B0604020202020204" pitchFamily="34" charset="0"/>
              </a:rPr>
              <a:t>khi dữ liệu đi vào hay rời khỏi bộ nhớ</a:t>
            </a:r>
            <a:r>
              <a:rPr lang="vi-VN" b="0" i="0" dirty="0">
                <a:solidFill>
                  <a:srgbClr val="333333"/>
                </a:solidFill>
                <a:effectLst/>
                <a:latin typeface="Arial" panose="020B0604020202020204" pitchFamily="34" charset="0"/>
              </a:rPr>
              <a:t>. </a:t>
            </a: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b="1" i="0" dirty="0">
                <a:solidFill>
                  <a:srgbClr val="333333"/>
                </a:solidFill>
                <a:effectLst/>
                <a:latin typeface="Arial" panose="020B0604020202020204" pitchFamily="34" charset="0"/>
              </a:rPr>
              <a:t>Tốc độ</a:t>
            </a:r>
            <a:r>
              <a:rPr lang="vi-VN" b="0" i="0" dirty="0">
                <a:solidFill>
                  <a:srgbClr val="333333"/>
                </a:solidFill>
                <a:effectLst/>
                <a:latin typeface="Arial" panose="020B0604020202020204" pitchFamily="34" charset="0"/>
              </a:rPr>
              <a:t> và </a:t>
            </a:r>
            <a:r>
              <a:rPr lang="vi-VN" b="1" i="0" dirty="0">
                <a:solidFill>
                  <a:srgbClr val="333333"/>
                </a:solidFill>
                <a:effectLst/>
                <a:latin typeface="Arial" panose="020B0604020202020204" pitchFamily="34" charset="0"/>
              </a:rPr>
              <a:t>độ trễ</a:t>
            </a:r>
            <a:r>
              <a:rPr lang="vi-VN" b="0" i="0" dirty="0">
                <a:solidFill>
                  <a:srgbClr val="333333"/>
                </a:solidFill>
                <a:effectLst/>
                <a:latin typeface="Arial" panose="020B0604020202020204" pitchFamily="34" charset="0"/>
              </a:rPr>
              <a:t> của một hành động được thực hiện trong một hệ thống máy tính </a:t>
            </a:r>
            <a:r>
              <a:rPr lang="vi-VN" b="1" i="0" dirty="0">
                <a:solidFill>
                  <a:srgbClr val="333333"/>
                </a:solidFill>
                <a:effectLst/>
                <a:latin typeface="Arial" panose="020B0604020202020204" pitchFamily="34" charset="0"/>
              </a:rPr>
              <a:t>phụ thuộc rất lớn vào bus địa chỉ</a:t>
            </a:r>
            <a:r>
              <a:rPr lang="vi-VN" b="0" i="0" dirty="0">
                <a:solidFill>
                  <a:srgbClr val="333333"/>
                </a:solidFill>
                <a:effectLst/>
                <a:latin typeface="Arial" panose="020B0604020202020204" pitchFamily="34" charset="0"/>
              </a:rPr>
              <a:t> </a:t>
            </a:r>
            <a:r>
              <a:rPr lang="vi-VN" b="1" i="0" dirty="0">
                <a:solidFill>
                  <a:srgbClr val="333333"/>
                </a:solidFill>
                <a:effectLst/>
                <a:latin typeface="Arial" panose="020B0604020202020204" pitchFamily="34" charset="0"/>
              </a:rPr>
              <a:t>vì nó là thực thể định vị thông tin</a:t>
            </a:r>
            <a:r>
              <a:rPr lang="vi-VN" b="0" i="0" dirty="0">
                <a:solidFill>
                  <a:srgbClr val="333333"/>
                </a:solidFill>
                <a:effectLst/>
                <a:latin typeface="Arial" panose="020B0604020202020204" pitchFamily="34" charset="0"/>
              </a:rPr>
              <a:t>. </a:t>
            </a:r>
            <a:r>
              <a:rPr lang="vi-VN" b="1" i="0" dirty="0">
                <a:solidFill>
                  <a:srgbClr val="333333"/>
                </a:solidFill>
                <a:effectLst/>
                <a:latin typeface="Arial" panose="020B0604020202020204" pitchFamily="34" charset="0"/>
              </a:rPr>
              <a:t>Chiều rộng của nó mô tả lượng bộ nhớ hệ thống mà bộ xử lý có thể đọc hoặc ghi vào</a:t>
            </a:r>
            <a:r>
              <a:rPr lang="vi-VN" b="0" i="0" dirty="0">
                <a:solidFill>
                  <a:srgbClr val="333333"/>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61</a:t>
            </a:fld>
            <a:endParaRPr lang="en-US"/>
          </a:p>
        </p:txBody>
      </p:sp>
    </p:spTree>
    <p:extLst>
      <p:ext uri="{BB962C8B-B14F-4D97-AF65-F5344CB8AC3E}">
        <p14:creationId xmlns:p14="http://schemas.microsoft.com/office/powerpoint/2010/main" val="1728304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vi-VN" b="1" i="0" dirty="0">
                <a:solidFill>
                  <a:srgbClr val="333333"/>
                </a:solidFill>
                <a:effectLst/>
                <a:latin typeface="Arial" panose="020B0604020202020204" pitchFamily="34" charset="0"/>
              </a:rPr>
              <a:t>Bus dữ liệu</a:t>
            </a:r>
            <a:r>
              <a:rPr lang="vi-VN" b="0" i="0" dirty="0">
                <a:solidFill>
                  <a:srgbClr val="333333"/>
                </a:solidFill>
                <a:effectLst/>
                <a:latin typeface="Arial" panose="020B0604020202020204" pitchFamily="34" charset="0"/>
              </a:rPr>
              <a:t> chịu trách nhiệm chuyển thông ting giữa</a:t>
            </a:r>
            <a:r>
              <a:rPr lang="vi-VN" b="1" i="0" dirty="0">
                <a:solidFill>
                  <a:srgbClr val="333333"/>
                </a:solidFill>
                <a:effectLst/>
                <a:latin typeface="Arial" panose="020B0604020202020204" pitchFamily="34" charset="0"/>
              </a:rPr>
              <a:t> bộ nhớ</a:t>
            </a:r>
            <a:r>
              <a:rPr lang="vi-VN" b="0" i="0" dirty="0">
                <a:solidFill>
                  <a:srgbClr val="333333"/>
                </a:solidFill>
                <a:effectLst/>
                <a:latin typeface="Arial" panose="020B0604020202020204" pitchFamily="34" charset="0"/>
              </a:rPr>
              <a:t> và </a:t>
            </a:r>
            <a:r>
              <a:rPr lang="vi-VN" b="1" i="0" dirty="0">
                <a:solidFill>
                  <a:srgbClr val="333333"/>
                </a:solidFill>
                <a:effectLst/>
                <a:latin typeface="Arial" panose="020B0604020202020204" pitchFamily="34" charset="0"/>
              </a:rPr>
              <a:t>chipset</a:t>
            </a:r>
            <a:r>
              <a:rPr lang="vi-VN" b="0" i="0" dirty="0">
                <a:solidFill>
                  <a:srgbClr val="333333"/>
                </a:solidFill>
                <a:effectLst/>
                <a:latin typeface="Arial" panose="020B0604020202020204" pitchFamily="34" charset="0"/>
              </a:rPr>
              <a:t>. </a:t>
            </a: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vi-VN" b="1" i="0" dirty="0">
                <a:solidFill>
                  <a:srgbClr val="333333"/>
                </a:solidFill>
                <a:effectLst/>
                <a:latin typeface="Arial" panose="020B0604020202020204" pitchFamily="34" charset="0"/>
              </a:rPr>
              <a:t>Bus dữ liệu càng rộng</a:t>
            </a:r>
            <a:r>
              <a:rPr lang="vi-VN" b="0" i="0" dirty="0">
                <a:solidFill>
                  <a:srgbClr val="333333"/>
                </a:solidFill>
                <a:effectLst/>
                <a:latin typeface="Arial" panose="020B0604020202020204" pitchFamily="34" charset="0"/>
              </a:rPr>
              <a:t> thì </a:t>
            </a:r>
            <a:r>
              <a:rPr lang="vi-VN" b="1" i="0" dirty="0">
                <a:solidFill>
                  <a:srgbClr val="333333"/>
                </a:solidFill>
                <a:effectLst/>
                <a:latin typeface="Arial" panose="020B0604020202020204" pitchFamily="34" charset="0"/>
              </a:rPr>
              <a:t>hiệu suất của nó càng cao</a:t>
            </a:r>
            <a:r>
              <a:rPr lang="vi-VN" b="0" i="0" dirty="0">
                <a:solidFill>
                  <a:srgbClr val="333333"/>
                </a:solidFill>
                <a:effectLst/>
                <a:latin typeface="Arial" panose="020B0604020202020204" pitchFamily="34" charset="0"/>
              </a:rPr>
              <a:t> vì nó có thể cho phép nhiều dữ liệu đi qua trong cùng một khoảng thời gian, đây được gọi là băng thông dữ liệu.</a:t>
            </a:r>
          </a:p>
        </p:txBody>
      </p:sp>
      <p:sp>
        <p:nvSpPr>
          <p:cNvPr id="4" name="Slide Number Placeholder 3"/>
          <p:cNvSpPr>
            <a:spLocks noGrp="1"/>
          </p:cNvSpPr>
          <p:nvPr>
            <p:ph type="sldNum" sz="quarter" idx="5"/>
          </p:nvPr>
        </p:nvSpPr>
        <p:spPr/>
        <p:txBody>
          <a:bodyPr/>
          <a:lstStyle/>
          <a:p>
            <a:fld id="{7AE8DC2D-FC72-494F-A1F1-118B37F83510}" type="slidenum">
              <a:rPr lang="en-US" smtClean="0"/>
              <a:t>62</a:t>
            </a:fld>
            <a:endParaRPr lang="en-US"/>
          </a:p>
        </p:txBody>
      </p:sp>
    </p:spTree>
    <p:extLst>
      <p:ext uri="{BB962C8B-B14F-4D97-AF65-F5344CB8AC3E}">
        <p14:creationId xmlns:p14="http://schemas.microsoft.com/office/powerpoint/2010/main" val="2430664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vi-VN" b="1" i="0" dirty="0">
                <a:solidFill>
                  <a:srgbClr val="333333"/>
                </a:solidFill>
                <a:effectLst/>
                <a:latin typeface="Arial" panose="020B0604020202020204" pitchFamily="34" charset="0"/>
              </a:rPr>
              <a:t>Bus điều khiển</a:t>
            </a:r>
            <a:r>
              <a:rPr lang="vi-VN" b="0" i="0" dirty="0">
                <a:solidFill>
                  <a:srgbClr val="333333"/>
                </a:solidFill>
                <a:effectLst/>
                <a:latin typeface="Arial" panose="020B0604020202020204" pitchFamily="34" charset="0"/>
              </a:rPr>
              <a:t>: Trong khi bus địa chỉ mang thông tin về thiết bị mà CPU đang liên lạc và bus dữ liệu mang dữ liệu thực tế đang được xử lý, thì </a:t>
            </a:r>
            <a:r>
              <a:rPr lang="vi-VN" b="1" i="0" dirty="0">
                <a:solidFill>
                  <a:srgbClr val="333333"/>
                </a:solidFill>
                <a:effectLst/>
                <a:latin typeface="Arial" panose="020B0604020202020204" pitchFamily="34" charset="0"/>
              </a:rPr>
              <a:t>bus điều khiển</a:t>
            </a:r>
            <a:r>
              <a:rPr lang="vi-VN" b="0" i="0" dirty="0">
                <a:solidFill>
                  <a:srgbClr val="333333"/>
                </a:solidFill>
                <a:effectLst/>
                <a:latin typeface="Arial" panose="020B0604020202020204" pitchFamily="34" charset="0"/>
              </a:rPr>
              <a:t> mang các lệnh từ CPU và trả về tín hiệu trạng thái từ thiết bị.</a:t>
            </a:r>
          </a:p>
        </p:txBody>
      </p:sp>
      <p:sp>
        <p:nvSpPr>
          <p:cNvPr id="4" name="Slide Number Placeholder 3"/>
          <p:cNvSpPr>
            <a:spLocks noGrp="1"/>
          </p:cNvSpPr>
          <p:nvPr>
            <p:ph type="sldNum" sz="quarter" idx="5"/>
          </p:nvPr>
        </p:nvSpPr>
        <p:spPr/>
        <p:txBody>
          <a:bodyPr/>
          <a:lstStyle/>
          <a:p>
            <a:fld id="{7AE8DC2D-FC72-494F-A1F1-118B37F83510}" type="slidenum">
              <a:rPr lang="en-US" smtClean="0"/>
              <a:t>63</a:t>
            </a:fld>
            <a:endParaRPr lang="en-US"/>
          </a:p>
        </p:txBody>
      </p:sp>
    </p:spTree>
    <p:extLst>
      <p:ext uri="{BB962C8B-B14F-4D97-AF65-F5344CB8AC3E}">
        <p14:creationId xmlns:p14="http://schemas.microsoft.com/office/powerpoint/2010/main" val="1519960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64</a:t>
            </a:fld>
            <a:endParaRPr lang="en-US"/>
          </a:p>
        </p:txBody>
      </p:sp>
    </p:spTree>
    <p:extLst>
      <p:ext uri="{BB962C8B-B14F-4D97-AF65-F5344CB8AC3E}">
        <p14:creationId xmlns:p14="http://schemas.microsoft.com/office/powerpoint/2010/main" val="4049745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Serial : nối tiếp, Parallel: song song</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65</a:t>
            </a:fld>
            <a:endParaRPr lang="en-US"/>
          </a:p>
        </p:txBody>
      </p:sp>
    </p:spTree>
    <p:extLst>
      <p:ext uri="{BB962C8B-B14F-4D97-AF65-F5344CB8AC3E}">
        <p14:creationId xmlns:p14="http://schemas.microsoft.com/office/powerpoint/2010/main" val="1672005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 INPUT /OUTPUT </a:t>
            </a:r>
            <a:r>
              <a:rPr lang="en-US" dirty="0" err="1"/>
              <a:t>ngoại</a:t>
            </a:r>
            <a:r>
              <a:rPr lang="en-US" dirty="0"/>
              <a:t> vi</a:t>
            </a:r>
          </a:p>
          <a:p>
            <a:r>
              <a:rPr lang="en-US" dirty="0" err="1"/>
              <a:t>Qly</a:t>
            </a:r>
            <a:r>
              <a:rPr lang="en-US" dirty="0"/>
              <a:t> </a:t>
            </a:r>
            <a:r>
              <a:rPr lang="en-US" dirty="0" err="1"/>
              <a:t>bộ</a:t>
            </a:r>
            <a:r>
              <a:rPr lang="en-US" dirty="0"/>
              <a:t> </a:t>
            </a:r>
            <a:r>
              <a:rPr lang="en-US" dirty="0" err="1"/>
              <a:t>nhớ</a:t>
            </a:r>
            <a:r>
              <a:rPr lang="en-US" dirty="0"/>
              <a:t> </a:t>
            </a:r>
            <a:r>
              <a:rPr lang="en-US" dirty="0" err="1"/>
              <a:t>phức</a:t>
            </a:r>
            <a:r>
              <a:rPr lang="en-US" dirty="0"/>
              <a:t> </a:t>
            </a:r>
            <a:r>
              <a:rPr lang="en-US" dirty="0" err="1"/>
              <a:t>tạp</a:t>
            </a:r>
            <a:r>
              <a:rPr lang="en-US" dirty="0"/>
              <a:t> </a:t>
            </a:r>
            <a:r>
              <a:rPr lang="en-US" dirty="0" err="1"/>
              <a:t>nhất</a:t>
            </a:r>
            <a:r>
              <a:rPr lang="en-US" dirty="0"/>
              <a:t> </a:t>
            </a:r>
            <a:r>
              <a:rPr lang="en-US" dirty="0" err="1"/>
              <a:t>vẫn</a:t>
            </a:r>
            <a:r>
              <a:rPr lang="en-US" dirty="0"/>
              <a:t> </a:t>
            </a:r>
            <a:r>
              <a:rPr lang="en-US" dirty="0" err="1"/>
              <a:t>nằm</a:t>
            </a:r>
            <a:r>
              <a:rPr lang="en-US" dirty="0"/>
              <a:t> ở VXL</a:t>
            </a:r>
          </a:p>
        </p:txBody>
      </p:sp>
      <p:sp>
        <p:nvSpPr>
          <p:cNvPr id="4" name="Slide Number Placeholder 3"/>
          <p:cNvSpPr>
            <a:spLocks noGrp="1"/>
          </p:cNvSpPr>
          <p:nvPr>
            <p:ph type="sldNum" sz="quarter" idx="5"/>
          </p:nvPr>
        </p:nvSpPr>
        <p:spPr/>
        <p:txBody>
          <a:bodyPr/>
          <a:lstStyle/>
          <a:p>
            <a:fld id="{7AE8DC2D-FC72-494F-A1F1-118B37F83510}" type="slidenum">
              <a:rPr lang="en-US" smtClean="0"/>
              <a:t>66</a:t>
            </a:fld>
            <a:endParaRPr lang="en-US"/>
          </a:p>
        </p:txBody>
      </p:sp>
    </p:spTree>
    <p:extLst>
      <p:ext uri="{BB962C8B-B14F-4D97-AF65-F5344CB8AC3E}">
        <p14:creationId xmlns:p14="http://schemas.microsoft.com/office/powerpoint/2010/main" val="206597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67</a:t>
            </a:fld>
            <a:endParaRPr lang="en-US"/>
          </a:p>
        </p:txBody>
      </p:sp>
    </p:spTree>
    <p:extLst>
      <p:ext uri="{BB962C8B-B14F-4D97-AF65-F5344CB8AC3E}">
        <p14:creationId xmlns:p14="http://schemas.microsoft.com/office/powerpoint/2010/main" val="31579890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Tốc độ: 115.2 thường dùng 96</a:t>
            </a:r>
          </a:p>
          <a:p>
            <a:r>
              <a:rPr lang="vi-VN" dirty="0"/>
              <a:t>Chuẩn không đồng bộ: Không quan tâm B có nhận đc ko? A vẫn sẽ gửi</a:t>
            </a:r>
          </a:p>
          <a:p>
            <a:r>
              <a:rPr lang="vi-VN" dirty="0"/>
              <a:t>Max of master: 1, max of slaves:1</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68</a:t>
            </a:fld>
            <a:endParaRPr lang="en-US"/>
          </a:p>
        </p:txBody>
      </p:sp>
    </p:spTree>
    <p:extLst>
      <p:ext uri="{BB962C8B-B14F-4D97-AF65-F5344CB8AC3E}">
        <p14:creationId xmlns:p14="http://schemas.microsoft.com/office/powerpoint/2010/main" val="3039189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Dùng 2 dây: 1 dây là xung đồng bộ (clock) và 1 dây truyền data). </a:t>
            </a:r>
          </a:p>
          <a:p>
            <a:r>
              <a:rPr lang="vi-VN" dirty="0"/>
              <a:t>VCC: nguồn, GND: dây mát</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69</a:t>
            </a:fld>
            <a:endParaRPr lang="en-US"/>
          </a:p>
        </p:txBody>
      </p:sp>
    </p:spTree>
    <p:extLst>
      <p:ext uri="{BB962C8B-B14F-4D97-AF65-F5344CB8AC3E}">
        <p14:creationId xmlns:p14="http://schemas.microsoft.com/office/powerpoint/2010/main" val="382847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15</a:t>
            </a:fld>
            <a:endParaRPr lang="en-US"/>
          </a:p>
        </p:txBody>
      </p:sp>
    </p:spTree>
    <p:extLst>
      <p:ext uri="{BB962C8B-B14F-4D97-AF65-F5344CB8AC3E}">
        <p14:creationId xmlns:p14="http://schemas.microsoft.com/office/powerpoint/2010/main" val="336681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Dùng 2 dây: 1 dây là xung đồng bộ (clock) và 1 dây truyền data). </a:t>
            </a:r>
          </a:p>
          <a:p>
            <a:r>
              <a:rPr lang="vi-VN" dirty="0"/>
              <a:t>VCC: nguồn, GND: dây mát</a:t>
            </a:r>
          </a:p>
          <a:p>
            <a:r>
              <a:rPr lang="vi-VN" dirty="0"/>
              <a:t>Start -&gt; bit địa chỉ -&gt; bit y/c đọc/ghi -&gt; bộ master nhận dữ liệu đồng ý/từ chối (ACK/NACK) -&gt; gửi dữ liệu-&gt; stop</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70</a:t>
            </a:fld>
            <a:endParaRPr lang="en-US"/>
          </a:p>
        </p:txBody>
      </p:sp>
    </p:spTree>
    <p:extLst>
      <p:ext uri="{BB962C8B-B14F-4D97-AF65-F5344CB8AC3E}">
        <p14:creationId xmlns:p14="http://schemas.microsoft.com/office/powerpoint/2010/main" val="39212576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Dùng 2 dây: 1 dây là xung đồng bộ (clock) và 1 dây truyền data). </a:t>
            </a:r>
          </a:p>
          <a:p>
            <a:r>
              <a:rPr lang="vi-VN" dirty="0"/>
              <a:t>VCC: nguồn, GND: dây mát</a:t>
            </a:r>
          </a:p>
          <a:p>
            <a:r>
              <a:rPr lang="vi-VN" dirty="0"/>
              <a:t>Start -&gt; bit địa chỉ -&gt; bit y/c đọc/ghi -&gt; bộ master nhận dữ liệu đồng ý/từ chối (ACK/NACK) -&gt; gửi dữ liệu-&gt; stop</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71</a:t>
            </a:fld>
            <a:endParaRPr lang="en-US"/>
          </a:p>
        </p:txBody>
      </p:sp>
    </p:spTree>
    <p:extLst>
      <p:ext uri="{BB962C8B-B14F-4D97-AF65-F5344CB8AC3E}">
        <p14:creationId xmlns:p14="http://schemas.microsoft.com/office/powerpoint/2010/main" val="3702234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72</a:t>
            </a:fld>
            <a:endParaRPr lang="en-US"/>
          </a:p>
        </p:txBody>
      </p:sp>
    </p:spTree>
    <p:extLst>
      <p:ext uri="{BB962C8B-B14F-4D97-AF65-F5344CB8AC3E}">
        <p14:creationId xmlns:p14="http://schemas.microsoft.com/office/powerpoint/2010/main" val="1865848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73</a:t>
            </a:fld>
            <a:endParaRPr lang="en-US"/>
          </a:p>
        </p:txBody>
      </p:sp>
    </p:spTree>
    <p:extLst>
      <p:ext uri="{BB962C8B-B14F-4D97-AF65-F5344CB8AC3E}">
        <p14:creationId xmlns:p14="http://schemas.microsoft.com/office/powerpoint/2010/main" val="2103940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74</a:t>
            </a:fld>
            <a:endParaRPr lang="en-US"/>
          </a:p>
        </p:txBody>
      </p:sp>
    </p:spTree>
    <p:extLst>
      <p:ext uri="{BB962C8B-B14F-4D97-AF65-F5344CB8AC3E}">
        <p14:creationId xmlns:p14="http://schemas.microsoft.com/office/powerpoint/2010/main" val="4137655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75</a:t>
            </a:fld>
            <a:endParaRPr lang="en-US"/>
          </a:p>
        </p:txBody>
      </p:sp>
    </p:spTree>
    <p:extLst>
      <p:ext uri="{BB962C8B-B14F-4D97-AF65-F5344CB8AC3E}">
        <p14:creationId xmlns:p14="http://schemas.microsoft.com/office/powerpoint/2010/main" val="22884588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76</a:t>
            </a:fld>
            <a:endParaRPr lang="en-US"/>
          </a:p>
        </p:txBody>
      </p:sp>
    </p:spTree>
    <p:extLst>
      <p:ext uri="{BB962C8B-B14F-4D97-AF65-F5344CB8AC3E}">
        <p14:creationId xmlns:p14="http://schemas.microsoft.com/office/powerpoint/2010/main" val="615893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77</a:t>
            </a:fld>
            <a:endParaRPr lang="en-US"/>
          </a:p>
        </p:txBody>
      </p:sp>
    </p:spTree>
    <p:extLst>
      <p:ext uri="{BB962C8B-B14F-4D97-AF65-F5344CB8AC3E}">
        <p14:creationId xmlns:p14="http://schemas.microsoft.com/office/powerpoint/2010/main" val="223405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DASHBOARD: </a:t>
            </a:r>
            <a:r>
              <a:rPr lang="en-GB" dirty="0" err="1"/>
              <a:t>hệ</a:t>
            </a:r>
            <a:r>
              <a:rPr lang="en-GB" dirty="0"/>
              <a:t> </a:t>
            </a:r>
            <a:r>
              <a:rPr lang="en-GB" dirty="0" err="1"/>
              <a:t>thống</a:t>
            </a:r>
            <a:r>
              <a:rPr lang="en-GB" dirty="0"/>
              <a:t> </a:t>
            </a:r>
            <a:r>
              <a:rPr lang="en-GB" dirty="0" err="1"/>
              <a:t>thu</a:t>
            </a:r>
            <a:r>
              <a:rPr lang="en-GB" dirty="0"/>
              <a:t> </a:t>
            </a:r>
            <a:r>
              <a:rPr lang="en-GB" dirty="0" err="1"/>
              <a:t>thập</a:t>
            </a:r>
            <a:r>
              <a:rPr lang="en-GB" dirty="0"/>
              <a:t> </a:t>
            </a:r>
            <a:r>
              <a:rPr lang="en-GB" dirty="0" err="1"/>
              <a:t>dữ</a:t>
            </a:r>
            <a:r>
              <a:rPr lang="en-GB" dirty="0"/>
              <a:t> </a:t>
            </a:r>
            <a:r>
              <a:rPr lang="en-GB" dirty="0" err="1"/>
              <a:t>liệu</a:t>
            </a:r>
            <a:endParaRPr lang="en-GB" dirty="0"/>
          </a:p>
          <a:p>
            <a:r>
              <a:rPr lang="en-GB" dirty="0"/>
              <a:t>DLC: datalink controller : </a:t>
            </a:r>
            <a:r>
              <a:rPr lang="en-GB" dirty="0" err="1"/>
              <a:t>để</a:t>
            </a:r>
            <a:r>
              <a:rPr lang="en-GB" dirty="0"/>
              <a:t> </a:t>
            </a:r>
            <a:r>
              <a:rPr lang="en-GB" dirty="0" err="1"/>
              <a:t>kiểm</a:t>
            </a:r>
            <a:r>
              <a:rPr lang="en-GB" dirty="0"/>
              <a:t> </a:t>
            </a:r>
            <a:r>
              <a:rPr lang="en-GB" dirty="0" err="1"/>
              <a:t>tra</a:t>
            </a:r>
            <a:r>
              <a:rPr lang="en-GB" dirty="0"/>
              <a:t> </a:t>
            </a:r>
            <a:r>
              <a:rPr lang="en-GB" dirty="0" err="1"/>
              <a:t>dữ</a:t>
            </a:r>
            <a:r>
              <a:rPr lang="en-GB" dirty="0"/>
              <a:t> </a:t>
            </a:r>
            <a:r>
              <a:rPr lang="en-GB" dirty="0" err="1"/>
              <a:t>liệu</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78</a:t>
            </a:fld>
            <a:endParaRPr lang="en-US"/>
          </a:p>
        </p:txBody>
      </p:sp>
    </p:spTree>
    <p:extLst>
      <p:ext uri="{BB962C8B-B14F-4D97-AF65-F5344CB8AC3E}">
        <p14:creationId xmlns:p14="http://schemas.microsoft.com/office/powerpoint/2010/main" val="2542925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79</a:t>
            </a:fld>
            <a:endParaRPr lang="en-US"/>
          </a:p>
        </p:txBody>
      </p:sp>
    </p:spTree>
    <p:extLst>
      <p:ext uri="{BB962C8B-B14F-4D97-AF65-F5344CB8AC3E}">
        <p14:creationId xmlns:p14="http://schemas.microsoft.com/office/powerpoint/2010/main" val="156009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16</a:t>
            </a:fld>
            <a:endParaRPr lang="en-US"/>
          </a:p>
        </p:txBody>
      </p:sp>
    </p:spTree>
    <p:extLst>
      <p:ext uri="{BB962C8B-B14F-4D97-AF65-F5344CB8AC3E}">
        <p14:creationId xmlns:p14="http://schemas.microsoft.com/office/powerpoint/2010/main" val="28470331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Serial : nối tiếp, Parallel: song song</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80</a:t>
            </a:fld>
            <a:endParaRPr lang="en-US"/>
          </a:p>
        </p:txBody>
      </p:sp>
    </p:spTree>
    <p:extLst>
      <p:ext uri="{BB962C8B-B14F-4D97-AF65-F5344CB8AC3E}">
        <p14:creationId xmlns:p14="http://schemas.microsoft.com/office/powerpoint/2010/main" val="8300800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81</a:t>
            </a:fld>
            <a:endParaRPr lang="en-US"/>
          </a:p>
        </p:txBody>
      </p:sp>
    </p:spTree>
    <p:extLst>
      <p:ext uri="{BB962C8B-B14F-4D97-AF65-F5344CB8AC3E}">
        <p14:creationId xmlns:p14="http://schemas.microsoft.com/office/powerpoint/2010/main" val="4234094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82</a:t>
            </a:fld>
            <a:endParaRPr lang="en-US"/>
          </a:p>
        </p:txBody>
      </p:sp>
    </p:spTree>
    <p:extLst>
      <p:ext uri="{BB962C8B-B14F-4D97-AF65-F5344CB8AC3E}">
        <p14:creationId xmlns:p14="http://schemas.microsoft.com/office/powerpoint/2010/main" val="1359755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Sóng</a:t>
            </a:r>
            <a:r>
              <a:rPr lang="en-GB" dirty="0"/>
              <a:t> radio (</a:t>
            </a:r>
            <a:r>
              <a:rPr lang="en-GB" dirty="0" err="1"/>
              <a:t>có</a:t>
            </a:r>
            <a:r>
              <a:rPr lang="en-GB" dirty="0"/>
              <a:t> </a:t>
            </a:r>
            <a:r>
              <a:rPr lang="en-GB" dirty="0" err="1"/>
              <a:t>nhiều</a:t>
            </a:r>
            <a:r>
              <a:rPr lang="en-GB" dirty="0"/>
              <a:t> </a:t>
            </a:r>
            <a:r>
              <a:rPr lang="en-GB" dirty="0" err="1"/>
              <a:t>công</a:t>
            </a:r>
            <a:r>
              <a:rPr lang="en-GB" dirty="0"/>
              <a:t> </a:t>
            </a:r>
            <a:r>
              <a:rPr lang="en-GB" dirty="0" err="1"/>
              <a:t>nghệ</a:t>
            </a:r>
            <a:r>
              <a:rPr lang="en-GB" dirty="0"/>
              <a:t> </a:t>
            </a:r>
            <a:r>
              <a:rPr lang="en-GB" dirty="0" err="1"/>
              <a:t>như</a:t>
            </a:r>
            <a:r>
              <a:rPr lang="en-GB" dirty="0"/>
              <a:t> </a:t>
            </a:r>
            <a:r>
              <a:rPr lang="en-GB" dirty="0" err="1"/>
              <a:t>zigbee</a:t>
            </a:r>
            <a:r>
              <a:rPr lang="en-GB" dirty="0"/>
              <a:t>, lora..)</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83</a:t>
            </a:fld>
            <a:endParaRPr lang="en-US"/>
          </a:p>
        </p:txBody>
      </p:sp>
    </p:spTree>
    <p:extLst>
      <p:ext uri="{BB962C8B-B14F-4D97-AF65-F5344CB8AC3E}">
        <p14:creationId xmlns:p14="http://schemas.microsoft.com/office/powerpoint/2010/main" val="2758195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Sóng</a:t>
            </a:r>
            <a:r>
              <a:rPr lang="en-GB" dirty="0"/>
              <a:t> radio (</a:t>
            </a:r>
            <a:r>
              <a:rPr lang="en-GB" dirty="0" err="1"/>
              <a:t>có</a:t>
            </a:r>
            <a:r>
              <a:rPr lang="en-GB" dirty="0"/>
              <a:t> </a:t>
            </a:r>
            <a:r>
              <a:rPr lang="en-GB" dirty="0" err="1"/>
              <a:t>nhiều</a:t>
            </a:r>
            <a:r>
              <a:rPr lang="en-GB" dirty="0"/>
              <a:t> </a:t>
            </a:r>
            <a:r>
              <a:rPr lang="en-GB" dirty="0" err="1"/>
              <a:t>công</a:t>
            </a:r>
            <a:r>
              <a:rPr lang="en-GB" dirty="0"/>
              <a:t> </a:t>
            </a:r>
            <a:r>
              <a:rPr lang="en-GB" dirty="0" err="1"/>
              <a:t>nghệ</a:t>
            </a:r>
            <a:r>
              <a:rPr lang="en-GB" dirty="0"/>
              <a:t> </a:t>
            </a:r>
            <a:r>
              <a:rPr lang="en-GB" dirty="0" err="1"/>
              <a:t>như</a:t>
            </a:r>
            <a:r>
              <a:rPr lang="en-GB" dirty="0"/>
              <a:t> </a:t>
            </a:r>
            <a:r>
              <a:rPr lang="en-GB" dirty="0" err="1"/>
              <a:t>zigbee</a:t>
            </a:r>
            <a:r>
              <a:rPr lang="en-GB" dirty="0"/>
              <a:t>, lora..)</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84</a:t>
            </a:fld>
            <a:endParaRPr lang="en-US"/>
          </a:p>
        </p:txBody>
      </p:sp>
    </p:spTree>
    <p:extLst>
      <p:ext uri="{BB962C8B-B14F-4D97-AF65-F5344CB8AC3E}">
        <p14:creationId xmlns:p14="http://schemas.microsoft.com/office/powerpoint/2010/main" val="30405983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Sóng</a:t>
            </a:r>
            <a:r>
              <a:rPr lang="en-GB" dirty="0"/>
              <a:t> radio (</a:t>
            </a:r>
            <a:r>
              <a:rPr lang="en-GB" dirty="0" err="1"/>
              <a:t>có</a:t>
            </a:r>
            <a:r>
              <a:rPr lang="en-GB" dirty="0"/>
              <a:t> </a:t>
            </a:r>
            <a:r>
              <a:rPr lang="en-GB" dirty="0" err="1"/>
              <a:t>nhiều</a:t>
            </a:r>
            <a:r>
              <a:rPr lang="en-GB" dirty="0"/>
              <a:t> </a:t>
            </a:r>
            <a:r>
              <a:rPr lang="en-GB" dirty="0" err="1"/>
              <a:t>công</a:t>
            </a:r>
            <a:r>
              <a:rPr lang="en-GB" dirty="0"/>
              <a:t> </a:t>
            </a:r>
            <a:r>
              <a:rPr lang="en-GB" dirty="0" err="1"/>
              <a:t>nghệ</a:t>
            </a:r>
            <a:r>
              <a:rPr lang="en-GB" dirty="0"/>
              <a:t> </a:t>
            </a:r>
            <a:r>
              <a:rPr lang="en-GB" dirty="0" err="1"/>
              <a:t>như</a:t>
            </a:r>
            <a:r>
              <a:rPr lang="en-GB" dirty="0"/>
              <a:t> </a:t>
            </a:r>
            <a:r>
              <a:rPr lang="en-GB" dirty="0" err="1"/>
              <a:t>zigbee</a:t>
            </a:r>
            <a:r>
              <a:rPr lang="en-GB" dirty="0"/>
              <a:t>, lora..)</a:t>
            </a: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85</a:t>
            </a:fld>
            <a:endParaRPr lang="en-US"/>
          </a:p>
        </p:txBody>
      </p:sp>
    </p:spTree>
    <p:extLst>
      <p:ext uri="{BB962C8B-B14F-4D97-AF65-F5344CB8AC3E}">
        <p14:creationId xmlns:p14="http://schemas.microsoft.com/office/powerpoint/2010/main" val="927118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86</a:t>
            </a:fld>
            <a:endParaRPr lang="en-US"/>
          </a:p>
        </p:txBody>
      </p:sp>
    </p:spTree>
    <p:extLst>
      <p:ext uri="{BB962C8B-B14F-4D97-AF65-F5344CB8AC3E}">
        <p14:creationId xmlns:p14="http://schemas.microsoft.com/office/powerpoint/2010/main" val="236486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17</a:t>
            </a:fld>
            <a:endParaRPr lang="en-US"/>
          </a:p>
        </p:txBody>
      </p:sp>
    </p:spTree>
    <p:extLst>
      <p:ext uri="{BB962C8B-B14F-4D97-AF65-F5344CB8AC3E}">
        <p14:creationId xmlns:p14="http://schemas.microsoft.com/office/powerpoint/2010/main" val="421869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AE8DC2D-FC72-494F-A1F1-118B37F83510}" type="slidenum">
              <a:rPr lang="en-US" smtClean="0"/>
              <a:t>18</a:t>
            </a:fld>
            <a:endParaRPr lang="en-US"/>
          </a:p>
        </p:txBody>
      </p:sp>
    </p:spTree>
    <p:extLst>
      <p:ext uri="{BB962C8B-B14F-4D97-AF65-F5344CB8AC3E}">
        <p14:creationId xmlns:p14="http://schemas.microsoft.com/office/powerpoint/2010/main" val="24775606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ea typeface="+mj-ea"/>
          <a:cs typeface="Times New Roman" panose="02020603050405020304" pitchFamily="18" charset="0"/>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uongnv90@utt.edu.v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png"/><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png"/><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png"/><Relationship Id="rId4" Type="http://schemas.microsoft.com/office/2007/relationships/hdphoto" Target="../media/hdphoto2.wdp"/></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png"/><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png"/><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png"/><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www.youtube.com/watch?v=ZYDskPPAepk" TargetMode="External"/><Relationship Id="rId5" Type="http://schemas.openxmlformats.org/officeDocument/2006/relationships/image" Target="../media/image2.png"/><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png"/><Relationship Id="rId4" Type="http://schemas.microsoft.com/office/2007/relationships/hdphoto" Target="../media/hdphoto2.wdp"/></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png"/><Relationship Id="rId4" Type="http://schemas.microsoft.com/office/2007/relationships/hdphoto" Target="../media/hdphoto2.wdp"/></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png"/><Relationship Id="rId4" Type="http://schemas.microsoft.com/office/2007/relationships/hdphoto" Target="../media/hdphoto2.wdp"/></Relationships>
</file>

<file path=ppt/slides/_rels/slide8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png"/><Relationship Id="rId7" Type="http://schemas.openxmlformats.org/officeDocument/2006/relationships/oleObject" Target="../embeddings/oleObject1.bin"/><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47.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png"/><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microsoft.com/office/2007/relationships/hdphoto" Target="../media/hdphoto2.wdp"/></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01D3-9797-49FE-B231-A88714A8D8BD}"/>
              </a:ext>
            </a:extLst>
          </p:cNvPr>
          <p:cNvSpPr>
            <a:spLocks noGrp="1"/>
          </p:cNvSpPr>
          <p:nvPr>
            <p:ph type="ctrTitle"/>
          </p:nvPr>
        </p:nvSpPr>
        <p:spPr>
          <a:xfrm>
            <a:off x="228600" y="1432223"/>
            <a:ext cx="11430000" cy="3035808"/>
          </a:xfrm>
        </p:spPr>
        <p:txBody>
          <a:bodyPr/>
          <a:lstStyle/>
          <a:p>
            <a:pPr algn="ctr"/>
            <a:r>
              <a:rPr lang="en-US" sz="6600" dirty="0" err="1">
                <a:latin typeface="Times New Roman" panose="02020603050405020304" pitchFamily="18" charset="0"/>
                <a:cs typeface="Times New Roman" panose="02020603050405020304" pitchFamily="18" charset="0"/>
              </a:rPr>
              <a:t>Xây</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dựng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hệ</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thống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nhúng</a:t>
            </a:r>
            <a:endParaRPr lang="en-US" sz="6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E457AC9-94CB-4670-892C-13501BEABE86}"/>
              </a:ext>
            </a:extLst>
          </p:cNvPr>
          <p:cNvSpPr>
            <a:spLocks noGrp="1"/>
          </p:cNvSpPr>
          <p:nvPr>
            <p:ph type="subTitle" idx="1"/>
          </p:nvPr>
        </p:nvSpPr>
        <p:spPr/>
        <p:txBody>
          <a:bodyPr>
            <a:normAutofit/>
          </a:bodyPr>
          <a:lstStyle/>
          <a:p>
            <a:r>
              <a:rPr lang="en-US" dirty="0" err="1">
                <a:latin typeface="Times New Roman" panose="02020603050405020304" pitchFamily="18" charset="0"/>
              </a:rPr>
              <a:t>Giảng</a:t>
            </a:r>
            <a:r>
              <a:rPr lang="en-US" dirty="0">
                <a:latin typeface="Times New Roman" panose="02020603050405020304" pitchFamily="18" charset="0"/>
              </a:rPr>
              <a:t> </a:t>
            </a:r>
            <a:r>
              <a:rPr lang="en-US" dirty="0" err="1">
                <a:latin typeface="Times New Roman" panose="02020603050405020304" pitchFamily="18" charset="0"/>
              </a:rPr>
              <a:t>viên</a:t>
            </a:r>
            <a:r>
              <a:rPr lang="en-US" dirty="0">
                <a:latin typeface="Times New Roman" panose="02020603050405020304" pitchFamily="18" charset="0"/>
              </a:rPr>
              <a:t>: Nguyễn Văn Cường</a:t>
            </a:r>
          </a:p>
          <a:p>
            <a:r>
              <a:rPr lang="en-US" dirty="0">
                <a:latin typeface="Times New Roman" panose="02020603050405020304" pitchFamily="18" charset="0"/>
              </a:rPr>
              <a:t>Email: </a:t>
            </a:r>
            <a:r>
              <a:rPr lang="en-US" dirty="0">
                <a:latin typeface="Times New Roman" panose="02020603050405020304" pitchFamily="18" charset="0"/>
                <a:hlinkClick r:id="rId2"/>
              </a:rPr>
              <a:t>cuongnv90@utt.edu.vn</a:t>
            </a:r>
            <a:endParaRPr lang="en-US" dirty="0">
              <a:latin typeface="Times New Roman" panose="02020603050405020304" pitchFamily="18" charset="0"/>
            </a:endParaRPr>
          </a:p>
        </p:txBody>
      </p:sp>
    </p:spTree>
    <p:extLst>
      <p:ext uri="{BB962C8B-B14F-4D97-AF65-F5344CB8AC3E}">
        <p14:creationId xmlns:p14="http://schemas.microsoft.com/office/powerpoint/2010/main" val="310369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795528"/>
          </a:xfrm>
        </p:spPr>
        <p:txBody>
          <a:bodyPr>
            <a:normAutofit fontScale="90000"/>
          </a:bodyPr>
          <a:lstStyle/>
          <a:p>
            <a:r>
              <a:rPr lang="en-US" dirty="0" err="1"/>
              <a:t>Lịch</a:t>
            </a:r>
            <a:r>
              <a:rPr lang="en-US" dirty="0"/>
              <a:t> </a:t>
            </a:r>
            <a:r>
              <a:rPr lang="en-US" dirty="0" err="1"/>
              <a:t>sử</a:t>
            </a:r>
            <a:r>
              <a:rPr lang="en-US" dirty="0"/>
              <a:t> </a:t>
            </a:r>
            <a:r>
              <a:rPr lang="en-US" dirty="0" err="1"/>
              <a:t>phát</a:t>
            </a:r>
            <a:r>
              <a:rPr lang="en-US" dirty="0"/>
              <a:t> </a:t>
            </a:r>
            <a:r>
              <a:rPr lang="en-US" dirty="0" err="1"/>
              <a:t>triển</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280161"/>
            <a:ext cx="10058400" cy="4892039"/>
          </a:xfrm>
        </p:spPr>
        <p:txBody>
          <a:bodyPr>
            <a:noAutofit/>
          </a:bodyPr>
          <a:lstStyle/>
          <a:p>
            <a:pPr>
              <a:lnSpc>
                <a:spcPct val="170000"/>
              </a:lnSpc>
            </a:pPr>
            <a:r>
              <a:rPr lang="en-US" sz="1400" dirty="0">
                <a:latin typeface="Times New Roman" panose="02020603050405020304" pitchFamily="18" charset="0"/>
                <a:cs typeface="Times New Roman" panose="02020603050405020304" pitchFamily="18" charset="0"/>
              </a:rPr>
              <a:t>1960: </a:t>
            </a:r>
            <a:r>
              <a:rPr lang="en-US" sz="1400" dirty="0" err="1">
                <a:latin typeface="Times New Roman" panose="02020603050405020304" pitchFamily="18" charset="0"/>
                <a:cs typeface="Times New Roman" panose="02020603050405020304" pitchFamily="18" charset="0"/>
              </a:rPr>
              <a:t>Hệ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nhúng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Apollo Guidance Computer (</a:t>
            </a:r>
            <a:r>
              <a:rPr lang="en-US" sz="1400" dirty="0" err="1">
                <a:latin typeface="Times New Roman" panose="02020603050405020304" pitchFamily="18" charset="0"/>
                <a:cs typeface="Times New Roman" panose="02020603050405020304" pitchFamily="18" charset="0"/>
              </a:rPr>
              <a:t>Máy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dẫn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đường</a:t>
            </a:r>
            <a:r>
              <a:rPr lang="en-US" sz="1400" dirty="0">
                <a:latin typeface="Times New Roman" panose="02020603050405020304" pitchFamily="18" charset="0"/>
                <a:cs typeface="Times New Roman" panose="02020603050405020304" pitchFamily="18" charset="0"/>
              </a:rPr>
              <a:t> Apollo) – Do Charles Stark Draper </a:t>
            </a:r>
            <a:r>
              <a:rPr lang="en-US" sz="1400" dirty="0" err="1">
                <a:latin typeface="Times New Roman" panose="02020603050405020304" pitchFamily="18" charset="0"/>
                <a:cs typeface="Times New Roman" panose="02020603050405020304" pitchFamily="18" charset="0"/>
              </a:rPr>
              <a:t>tại</a:t>
            </a:r>
            <a:r>
              <a:rPr lang="en-US" sz="1400" dirty="0">
                <a:latin typeface="Times New Roman" panose="02020603050405020304" pitchFamily="18" charset="0"/>
                <a:cs typeface="Times New Roman" panose="02020603050405020304" pitchFamily="18" charset="0"/>
              </a:rPr>
              <a:t> lab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MIT</a:t>
            </a:r>
          </a:p>
          <a:p>
            <a:pPr>
              <a:lnSpc>
                <a:spcPct val="170000"/>
              </a:lnSpc>
            </a:pPr>
            <a:r>
              <a:rPr lang="en-US" sz="1400" dirty="0">
                <a:latin typeface="Times New Roman" panose="02020603050405020304" pitchFamily="18" charset="0"/>
                <a:cs typeface="Times New Roman" panose="02020603050405020304" pitchFamily="18" charset="0"/>
              </a:rPr>
              <a:t>1961: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loạt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hướng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dẫn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lửa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Autonetis</a:t>
            </a:r>
            <a:r>
              <a:rPr lang="en-US" sz="1400" dirty="0">
                <a:latin typeface="Times New Roman" panose="02020603050405020304" pitchFamily="18" charset="0"/>
                <a:cs typeface="Times New Roman" panose="02020603050405020304" pitchFamily="18" charset="0"/>
              </a:rPr>
              <a:t> D17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bóng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dẫn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nhớ</a:t>
            </a:r>
            <a:r>
              <a:rPr lang="en-US" sz="1400" dirty="0">
                <a:latin typeface="Times New Roman" panose="02020603050405020304" pitchFamily="18" charset="0"/>
                <a:cs typeface="Times New Roman" panose="02020603050405020304" pitchFamily="18" charset="0"/>
              </a:rPr>
              <a:t>)</a:t>
            </a:r>
          </a:p>
          <a:p>
            <a:pPr>
              <a:lnSpc>
                <a:spcPct val="170000"/>
              </a:lnSpc>
            </a:pPr>
            <a:r>
              <a:rPr lang="en-US" sz="1400" dirty="0">
                <a:latin typeface="Times New Roman" panose="02020603050405020304" pitchFamily="18" charset="0"/>
                <a:cs typeface="Times New Roman" panose="02020603050405020304" pitchFamily="18" charset="0"/>
              </a:rPr>
              <a:t>1996: </a:t>
            </a:r>
            <a:r>
              <a:rPr lang="en-US" sz="1400" dirty="0" err="1">
                <a:latin typeface="Times New Roman" panose="02020603050405020304" pitchFamily="18" charset="0"/>
                <a:cs typeface="Times New Roman" panose="02020603050405020304" pitchFamily="18" charset="0"/>
              </a:rPr>
              <a:t>Autonetis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 Minuteman II</a:t>
            </a:r>
          </a:p>
          <a:p>
            <a:pPr marL="0" indent="0">
              <a:lnSpc>
                <a:spcPct val="170000"/>
              </a:lnSpc>
              <a:buNone/>
            </a:pP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lập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lửa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lửa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trọng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điện</a:t>
            </a:r>
            <a:r>
              <a:rPr lang="en-US" sz="1400" dirty="0">
                <a:latin typeface="Times New Roman" panose="02020603050405020304" pitchFamily="18" charset="0"/>
                <a:cs typeface="Times New Roman" panose="02020603050405020304" pitchFamily="18" charset="0"/>
              </a:rPr>
              <a:t>) </a:t>
            </a:r>
          </a:p>
          <a:p>
            <a:pPr>
              <a:lnSpc>
                <a:spcPct val="170000"/>
              </a:lnSpc>
            </a:pPr>
            <a:r>
              <a:rPr lang="en-US" sz="1400" dirty="0">
                <a:latin typeface="Times New Roman" panose="02020603050405020304" pitchFamily="18" charset="0"/>
                <a:cs typeface="Times New Roman" panose="02020603050405020304" pitchFamily="18" charset="0"/>
              </a:rPr>
              <a:t>1960: </a:t>
            </a:r>
            <a:r>
              <a:rPr lang="en-US" sz="1400" dirty="0" err="1">
                <a:latin typeface="Times New Roman" panose="02020603050405020304" pitchFamily="18" charset="0"/>
                <a:cs typeface="Times New Roman" panose="02020603050405020304" pitchFamily="18" charset="0"/>
              </a:rPr>
              <a:t>Hệ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nhúng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triển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Intel 4004.</a:t>
            </a:r>
          </a:p>
          <a:p>
            <a:pPr>
              <a:lnSpc>
                <a:spcPct val="170000"/>
              </a:lnSpc>
            </a:pPr>
            <a:r>
              <a:rPr lang="en-US" sz="1400" dirty="0" err="1">
                <a:latin typeface="Times New Roman" panose="02020603050405020304" pitchFamily="18" charset="0"/>
                <a:cs typeface="Times New Roman" panose="02020603050405020304" pitchFamily="18" charset="0"/>
              </a:rPr>
              <a:t>Cuối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70: </a:t>
            </a:r>
            <a:r>
              <a:rPr lang="en-US" sz="1400" dirty="0" err="1">
                <a:latin typeface="Times New Roman" panose="02020603050405020304" pitchFamily="18" charset="0"/>
                <a:cs typeface="Times New Roman" panose="02020603050405020304" pitchFamily="18" charset="0"/>
              </a:rPr>
              <a:t>Bộ</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r>
              <a:rPr lang="en-US" sz="1400" dirty="0">
                <a:latin typeface="Times New Roman" panose="02020603050405020304" pitchFamily="18" charset="0"/>
                <a:cs typeface="Times New Roman" panose="02020603050405020304" pitchFamily="18" charset="0"/>
              </a:rPr>
              <a:t> 8 bit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xuất</a:t>
            </a:r>
            <a:r>
              <a:rPr lang="en-US" sz="1400" dirty="0">
                <a:latin typeface="Times New Roman" panose="02020603050405020304" pitchFamily="18" charset="0"/>
                <a:cs typeface="Times New Roman" panose="02020603050405020304" pitchFamily="18" charset="0"/>
              </a:rPr>
              <a:t> </a:t>
            </a:r>
          </a:p>
          <a:p>
            <a:pPr>
              <a:lnSpc>
                <a:spcPct val="170000"/>
              </a:lnSpc>
            </a:pPr>
            <a:r>
              <a:rPr lang="en-US" sz="1400" dirty="0" err="1">
                <a:latin typeface="Times New Roman" panose="02020603050405020304" pitchFamily="18" charset="0"/>
                <a:cs typeface="Times New Roman" panose="02020603050405020304" pitchFamily="18" charset="0"/>
              </a:rPr>
              <a:t>Giữa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80: </a:t>
            </a:r>
            <a:r>
              <a:rPr lang="en-US" sz="1400" dirty="0" err="1">
                <a:latin typeface="Times New Roman" panose="02020603050405020304" pitchFamily="18" charset="0"/>
                <a:cs typeface="Times New Roman" panose="02020603050405020304" pitchFamily="18" charset="0"/>
              </a:rPr>
              <a:t>Kỹ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bộ</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endParaRPr lang="en-US" sz="1400" dirty="0">
              <a:latin typeface="Times New Roman" panose="02020603050405020304" pitchFamily="18" charset="0"/>
              <a:cs typeface="Times New Roman" panose="02020603050405020304" pitchFamily="18" charset="0"/>
            </a:endParaRPr>
          </a:p>
          <a:p>
            <a:pPr>
              <a:lnSpc>
                <a:spcPct val="170000"/>
              </a:lnSpc>
            </a:pPr>
            <a:r>
              <a:rPr lang="en-US" sz="1400" dirty="0" err="1">
                <a:latin typeface="Times New Roman" panose="02020603050405020304" pitchFamily="18" charset="0"/>
                <a:cs typeface="Times New Roman" panose="02020603050405020304" pitchFamily="18" charset="0"/>
              </a:rPr>
              <a:t>Cuối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80: </a:t>
            </a:r>
            <a:r>
              <a:rPr lang="en-US" sz="1400" dirty="0" err="1">
                <a:latin typeface="Times New Roman" panose="02020603050405020304" pitchFamily="18" charset="0"/>
                <a:cs typeface="Times New Roman" panose="02020603050405020304" pitchFamily="18" charset="0"/>
              </a:rPr>
              <a:t>Hệ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nhúng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trở</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biến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15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a:t>Xu </a:t>
            </a:r>
            <a:r>
              <a:rPr lang="en-US" dirty="0" err="1"/>
              <a:t>Hướng</a:t>
            </a:r>
            <a:r>
              <a:rPr lang="en-US" dirty="0"/>
              <a:t> </a:t>
            </a:r>
            <a:r>
              <a:rPr lang="en-US" dirty="0" err="1"/>
              <a:t>phát</a:t>
            </a:r>
            <a:r>
              <a:rPr lang="en-US" dirty="0"/>
              <a:t> </a:t>
            </a:r>
            <a:r>
              <a:rPr lang="en-US" dirty="0" err="1"/>
              <a:t>triển</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IoT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Xu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cậy</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dẻo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ánh sáng, rung động, điện từ trường, sinh học ...) để tạo nên các hệ thống tự tiếp nhận năng lượng trong quá trình hoạt động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35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err="1"/>
              <a:t>Thách</a:t>
            </a:r>
            <a:r>
              <a:rPr lang="en-US" dirty="0"/>
              <a:t> </a:t>
            </a:r>
            <a:r>
              <a:rPr lang="en-US" dirty="0" err="1"/>
              <a:t>thức</a:t>
            </a:r>
            <a:r>
              <a:rPr lang="en-US" dirty="0"/>
              <a:t> </a:t>
            </a:r>
            <a:r>
              <a:rPr lang="en-US" dirty="0" err="1"/>
              <a:t>và</a:t>
            </a:r>
            <a:r>
              <a:rPr lang="en-US" dirty="0"/>
              <a:t> </a:t>
            </a:r>
            <a:r>
              <a:rPr lang="en-US" dirty="0" err="1"/>
              <a:t>tồn</a:t>
            </a:r>
            <a:r>
              <a:rPr lang="en-US" dirty="0"/>
              <a:t> </a:t>
            </a:r>
            <a:r>
              <a:rPr lang="en-US" dirty="0" err="1"/>
              <a:t>đọng</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fontScale="92500" lnSpcReduction="10000"/>
          </a:bodyPr>
          <a:lstStyle/>
          <a:p>
            <a:pPr algn="just">
              <a:lnSpc>
                <a:spcPct val="150000"/>
              </a:lnSpc>
            </a:pP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err="1">
                <a:latin typeface="Times New Roman" panose="02020603050405020304" pitchFamily="18" charset="0"/>
                <a:cs typeface="Times New Roman" panose="02020603050405020304" pitchFamily="18" charset="0"/>
              </a:rPr>
              <a:t>Thách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cậy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Do HTN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loạn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lỗi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Trong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quá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hoạt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cần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thay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đổi</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kiểm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soát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50000"/>
              </a:lnSpc>
            </a:pPr>
            <a:r>
              <a:rPr lang="en-US" dirty="0" err="1">
                <a:latin typeface="Times New Roman" panose="02020603050405020304" pitchFamily="18" charset="0"/>
                <a:cs typeface="Times New Roman" panose="02020603050405020304" pitchFamily="18" charset="0"/>
                <a:sym typeface="Wingdings" panose="05000000000000000000" pitchFamily="2" charset="2"/>
              </a:rPr>
              <a:t>Đối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với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hệ</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thống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mở</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Các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bên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thứ</a:t>
            </a:r>
            <a:r>
              <a:rPr lang="en-US" dirty="0">
                <a:latin typeface="Times New Roman" panose="02020603050405020304" pitchFamily="18" charset="0"/>
                <a:cs typeface="Times New Roman" panose="02020603050405020304" pitchFamily="18" charset="0"/>
                <a:sym typeface="Wingdings" panose="05000000000000000000" pitchFamily="2" charset="2"/>
              </a:rPr>
              <a:t> 3 </a:t>
            </a:r>
            <a:r>
              <a:rPr lang="en-US" dirty="0" err="1">
                <a:latin typeface="Times New Roman" panose="02020603050405020304" pitchFamily="18" charset="0"/>
                <a:cs typeface="Times New Roman" panose="02020603050405020304" pitchFamily="18" charset="0"/>
                <a:sym typeface="Wingdings" panose="05000000000000000000" pitchFamily="2" charset="2"/>
              </a:rPr>
              <a:t>đưa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vào</a:t>
            </a:r>
            <a:r>
              <a:rPr lang="en-US" dirty="0">
                <a:latin typeface="Times New Roman" panose="02020603050405020304" pitchFamily="18" charset="0"/>
                <a:cs typeface="Times New Roman" panose="02020603050405020304" pitchFamily="18" charset="0"/>
                <a:sym typeface="Wingdings" panose="05000000000000000000" pitchFamily="2" charset="2"/>
              </a:rPr>
              <a:t> module </a:t>
            </a:r>
            <a:r>
              <a:rPr lang="en-US" dirty="0" err="1">
                <a:latin typeface="Times New Roman" panose="02020603050405020304" pitchFamily="18" charset="0"/>
                <a:cs typeface="Times New Roman" panose="02020603050405020304" pitchFamily="18" charset="0"/>
                <a:sym typeface="Wingdings" panose="05000000000000000000" pitchFamily="2" charset="2"/>
              </a:rPr>
              <a:t>mới</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gây</a:t>
            </a:r>
            <a:r>
              <a:rPr lang="en-US" dirty="0">
                <a:latin typeface="Times New Roman" panose="02020603050405020304" pitchFamily="18" charset="0"/>
                <a:cs typeface="Times New Roman" panose="02020603050405020304" pitchFamily="18" charset="0"/>
                <a:sym typeface="Wingdings" panose="05000000000000000000" pitchFamily="2" charset="2"/>
              </a:rPr>
              <a:t> ra </a:t>
            </a:r>
            <a:r>
              <a:rPr lang="en-US" dirty="0" err="1">
                <a:latin typeface="Times New Roman" panose="02020603050405020304" pitchFamily="18" charset="0"/>
                <a:cs typeface="Times New Roman" panose="02020603050405020304" pitchFamily="18" charset="0"/>
                <a:sym typeface="Wingdings" panose="05000000000000000000" pitchFamily="2" charset="2"/>
              </a:rPr>
              <a:t>sự</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xáo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trộn</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hoạt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thiếu</a:t>
            </a:r>
            <a:r>
              <a:rPr lang="en-US" dirty="0">
                <a:latin typeface="Times New Roman" panose="02020603050405020304" pitchFamily="18" charset="0"/>
                <a:cs typeface="Times New Roman" panose="02020603050405020304" pitchFamily="18" charset="0"/>
                <a:sym typeface="Wingdings" panose="05000000000000000000" pitchFamily="2" charset="2"/>
              </a:rPr>
              <a:t> tin </a:t>
            </a:r>
            <a:r>
              <a:rPr lang="en-US" dirty="0" err="1">
                <a:latin typeface="Times New Roman" panose="02020603050405020304" pitchFamily="18" charset="0"/>
                <a:cs typeface="Times New Roman" panose="02020603050405020304" pitchFamily="18" charset="0"/>
                <a:sym typeface="Wingdings" panose="05000000000000000000" pitchFamily="2" charset="2"/>
              </a:rPr>
              <a:t>cậy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95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err="1"/>
              <a:t>Đặc</a:t>
            </a:r>
            <a:r>
              <a:rPr lang="en-US" dirty="0"/>
              <a:t> điểm </a:t>
            </a:r>
            <a:r>
              <a:rPr lang="en-US" dirty="0" err="1"/>
              <a:t>của</a:t>
            </a:r>
            <a:r>
              <a:rPr lang="en-US" dirty="0"/>
              <a:t> HTN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fontScale="92500" lnSpcReduction="10000"/>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điểm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firmware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chip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(ROM – Read only memory)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flash.</a:t>
            </a: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a:t>
            </a:r>
          </a:p>
          <a:p>
            <a:pPr lvl="1"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1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err="1"/>
              <a:t>Đặc</a:t>
            </a:r>
            <a:r>
              <a:rPr lang="en-US" dirty="0"/>
              <a:t> điểm </a:t>
            </a:r>
            <a:r>
              <a:rPr lang="en-US" dirty="0" err="1"/>
              <a:t>của</a:t>
            </a:r>
            <a:r>
              <a:rPr lang="en-US" dirty="0"/>
              <a:t> HTN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fontScale="92500" lnSpcReduction="20000"/>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điểm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firmware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chip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(ROM – Read only memory)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flash.</a:t>
            </a: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Tổng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kết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Tiết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kiệm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năng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lượng</a:t>
            </a:r>
            <a:r>
              <a:rPr lang="en-US" dirty="0">
                <a:latin typeface="Times New Roman" panose="02020603050405020304" pitchFamily="18" charset="0"/>
                <a:cs typeface="Times New Roman" panose="02020603050405020304" pitchFamily="18" charset="0"/>
                <a:sym typeface="Wingdings" panose="05000000000000000000" pitchFamily="2" charset="2"/>
              </a:rPr>
              <a:t>, chi </a:t>
            </a:r>
            <a:r>
              <a:rPr lang="en-US" dirty="0" err="1">
                <a:latin typeface="Times New Roman" panose="02020603050405020304" pitchFamily="18" charset="0"/>
                <a:cs typeface="Times New Roman" panose="02020603050405020304" pitchFamily="18" charset="0"/>
                <a:sym typeface="Wingdings" panose="05000000000000000000" pitchFamily="2" charset="2"/>
              </a:rPr>
              <a:t>phí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thấp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tốc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độ</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đáp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ứng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nhanh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đơn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nhiệm</a:t>
            </a:r>
            <a:endParaRPr lang="en-US" dirty="0">
              <a:latin typeface="Times New Roman" panose="02020603050405020304" pitchFamily="18" charset="0"/>
              <a:cs typeface="Times New Roman" panose="02020603050405020304" pitchFamily="18" charset="0"/>
            </a:endParaRPr>
          </a:p>
          <a:p>
            <a:pPr lvl="1"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73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a:t>So </a:t>
            </a:r>
            <a:r>
              <a:rPr lang="en-US" dirty="0" err="1"/>
              <a:t>sánh</a:t>
            </a:r>
            <a:endParaRPr lang="en-US" dirty="0"/>
          </a:p>
        </p:txBody>
      </p:sp>
      <p:graphicFrame>
        <p:nvGraphicFramePr>
          <p:cNvPr id="4" name="Table 4">
            <a:extLst>
              <a:ext uri="{FF2B5EF4-FFF2-40B4-BE49-F238E27FC236}">
                <a16:creationId xmlns:a16="http://schemas.microsoft.com/office/drawing/2014/main" id="{3D8EB31E-FECE-4E34-BA0D-643E1665F00A}"/>
              </a:ext>
            </a:extLst>
          </p:cNvPr>
          <p:cNvGraphicFramePr>
            <a:graphicFrameLocks noGrp="1"/>
          </p:cNvGraphicFramePr>
          <p:nvPr>
            <p:ph idx="1"/>
            <p:extLst>
              <p:ext uri="{D42A27DB-BD31-4B8C-83A1-F6EECF244321}">
                <p14:modId xmlns:p14="http://schemas.microsoft.com/office/powerpoint/2010/main" val="467583034"/>
              </p:ext>
            </p:extLst>
          </p:nvPr>
        </p:nvGraphicFramePr>
        <p:xfrm>
          <a:off x="1069975" y="2120900"/>
          <a:ext cx="10058400" cy="2229612"/>
        </p:xfrm>
        <a:graphic>
          <a:graphicData uri="http://schemas.openxmlformats.org/drawingml/2006/table">
            <a:tbl>
              <a:tblPr firstRow="1" bandRow="1">
                <a:tableStyleId>{8799B23B-EC83-4686-B30A-512413B5E67A}</a:tableStyleId>
              </a:tblPr>
              <a:tblGrid>
                <a:gridCol w="5029200">
                  <a:extLst>
                    <a:ext uri="{9D8B030D-6E8A-4147-A177-3AD203B41FA5}">
                      <a16:colId xmlns:a16="http://schemas.microsoft.com/office/drawing/2014/main" val="4147908048"/>
                    </a:ext>
                  </a:extLst>
                </a:gridCol>
                <a:gridCol w="5029200">
                  <a:extLst>
                    <a:ext uri="{9D8B030D-6E8A-4147-A177-3AD203B41FA5}">
                      <a16:colId xmlns:a16="http://schemas.microsoft.com/office/drawing/2014/main" val="1846691046"/>
                    </a:ext>
                  </a:extLst>
                </a:gridCol>
              </a:tblGrid>
              <a:tr h="375412">
                <a:tc>
                  <a:txBody>
                    <a:bodyPr/>
                    <a:lstStyle/>
                    <a:p>
                      <a:pPr algn="ctr"/>
                      <a:r>
                        <a:rPr lang="en-US" dirty="0" err="1">
                          <a:solidFill>
                            <a:schemeClr val="accent1"/>
                          </a:solidFill>
                          <a:effectLst/>
                          <a:latin typeface="Times New Roman" panose="02020603050405020304" pitchFamily="18" charset="0"/>
                          <a:cs typeface="Times New Roman" panose="02020603050405020304" pitchFamily="18" charset="0"/>
                        </a:rPr>
                        <a:t>Hệ</a:t>
                      </a:r>
                      <a:r>
                        <a:rPr lang="en-US" dirty="0">
                          <a:solidFill>
                            <a:schemeClr val="accent1"/>
                          </a:solidFill>
                          <a:effectLst/>
                          <a:latin typeface="Times New Roman" panose="02020603050405020304" pitchFamily="18" charset="0"/>
                          <a:cs typeface="Times New Roman" panose="02020603050405020304" pitchFamily="18" charset="0"/>
                        </a:rPr>
                        <a:t> </a:t>
                      </a:r>
                      <a:r>
                        <a:rPr lang="en-US" dirty="0" err="1">
                          <a:solidFill>
                            <a:schemeClr val="accent1"/>
                          </a:solidFill>
                          <a:effectLst/>
                          <a:latin typeface="Times New Roman" panose="02020603050405020304" pitchFamily="18" charset="0"/>
                          <a:cs typeface="Times New Roman" panose="02020603050405020304" pitchFamily="18" charset="0"/>
                        </a:rPr>
                        <a:t>thống</a:t>
                      </a:r>
                      <a:r>
                        <a:rPr lang="en-US" dirty="0">
                          <a:solidFill>
                            <a:schemeClr val="accent1"/>
                          </a:solidFill>
                          <a:effectLst/>
                          <a:latin typeface="Times New Roman" panose="02020603050405020304" pitchFamily="18" charset="0"/>
                          <a:cs typeface="Times New Roman" panose="02020603050405020304" pitchFamily="18" charset="0"/>
                        </a:rPr>
                        <a:t> </a:t>
                      </a:r>
                      <a:r>
                        <a:rPr lang="en-US" dirty="0" err="1">
                          <a:solidFill>
                            <a:schemeClr val="accent1"/>
                          </a:solidFill>
                          <a:effectLst/>
                          <a:latin typeface="Times New Roman" panose="02020603050405020304" pitchFamily="18" charset="0"/>
                          <a:cs typeface="Times New Roman" panose="02020603050405020304" pitchFamily="18" charset="0"/>
                        </a:rPr>
                        <a:t>nhúng</a:t>
                      </a:r>
                      <a:endParaRPr lang="en-US" dirty="0">
                        <a:solidFill>
                          <a:schemeClr val="accent1"/>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dirty="0" err="1">
                          <a:solidFill>
                            <a:schemeClr val="accent1"/>
                          </a:solidFill>
                          <a:effectLst/>
                          <a:latin typeface="Times New Roman" panose="02020603050405020304" pitchFamily="18" charset="0"/>
                          <a:cs typeface="Times New Roman" panose="02020603050405020304" pitchFamily="18" charset="0"/>
                        </a:rPr>
                        <a:t>Máy</a:t>
                      </a:r>
                      <a:r>
                        <a:rPr lang="en-US" dirty="0">
                          <a:solidFill>
                            <a:schemeClr val="accent1"/>
                          </a:solidFill>
                          <a:effectLst/>
                          <a:latin typeface="Times New Roman" panose="02020603050405020304" pitchFamily="18" charset="0"/>
                          <a:cs typeface="Times New Roman" panose="02020603050405020304" pitchFamily="18" charset="0"/>
                        </a:rPr>
                        <a:t> </a:t>
                      </a:r>
                      <a:r>
                        <a:rPr lang="en-US" dirty="0" err="1">
                          <a:solidFill>
                            <a:schemeClr val="accent1"/>
                          </a:solidFill>
                          <a:effectLst/>
                          <a:latin typeface="Times New Roman" panose="02020603050405020304" pitchFamily="18" charset="0"/>
                          <a:cs typeface="Times New Roman" panose="02020603050405020304" pitchFamily="18" charset="0"/>
                        </a:rPr>
                        <a:t>tính</a:t>
                      </a:r>
                      <a:r>
                        <a:rPr lang="en-US" dirty="0">
                          <a:solidFill>
                            <a:schemeClr val="accent1"/>
                          </a:solidFill>
                          <a:effectLst/>
                          <a:latin typeface="Times New Roman" panose="02020603050405020304" pitchFamily="18" charset="0"/>
                          <a:cs typeface="Times New Roman" panose="02020603050405020304" pitchFamily="18" charset="0"/>
                        </a:rPr>
                        <a:t> </a:t>
                      </a:r>
                      <a:r>
                        <a:rPr lang="en-US" dirty="0" err="1">
                          <a:solidFill>
                            <a:schemeClr val="accent1"/>
                          </a:solidFill>
                          <a:effectLst/>
                          <a:latin typeface="Times New Roman" panose="02020603050405020304" pitchFamily="18" charset="0"/>
                          <a:cs typeface="Times New Roman" panose="02020603050405020304" pitchFamily="18" charset="0"/>
                        </a:rPr>
                        <a:t>cá</a:t>
                      </a:r>
                      <a:r>
                        <a:rPr lang="en-US" dirty="0">
                          <a:solidFill>
                            <a:schemeClr val="accent1"/>
                          </a:solidFill>
                          <a:effectLst/>
                          <a:latin typeface="Times New Roman" panose="02020603050405020304" pitchFamily="18" charset="0"/>
                          <a:cs typeface="Times New Roman" panose="02020603050405020304" pitchFamily="18" charset="0"/>
                        </a:rPr>
                        <a:t> </a:t>
                      </a:r>
                      <a:r>
                        <a:rPr lang="en-US" dirty="0" err="1">
                          <a:solidFill>
                            <a:schemeClr val="accent1"/>
                          </a:solidFill>
                          <a:effectLst/>
                          <a:latin typeface="Times New Roman" panose="02020603050405020304" pitchFamily="18" charset="0"/>
                          <a:cs typeface="Times New Roman" panose="02020603050405020304" pitchFamily="18" charset="0"/>
                        </a:rPr>
                        <a:t>nhân</a:t>
                      </a:r>
                      <a:endParaRPr lang="en-US" dirty="0">
                        <a:solidFill>
                          <a:schemeClr val="accent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14251254"/>
                  </a:ext>
                </a:extLst>
              </a:tr>
              <a:tr h="370840">
                <a:tc>
                  <a:txBody>
                    <a:bodyPr/>
                    <a:lstStyle/>
                    <a:p>
                      <a:pPr algn="l"/>
                      <a:r>
                        <a:rPr lang="en-US" dirty="0" err="1">
                          <a:effectLst/>
                          <a:latin typeface="Times New Roman" panose="02020603050405020304" pitchFamily="18" charset="0"/>
                          <a:cs typeface="Times New Roman" panose="02020603050405020304" pitchFamily="18" charset="0"/>
                        </a:rPr>
                        <a:t>Chuyên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dụng</a:t>
                      </a:r>
                      <a:endParaRPr lang="en-US" dirty="0">
                        <a:effectLst/>
                        <a:latin typeface="Times New Roman" panose="02020603050405020304" pitchFamily="18" charset="0"/>
                        <a:cs typeface="Times New Roman" panose="02020603050405020304" pitchFamily="18" charset="0"/>
                      </a:endParaRPr>
                    </a:p>
                  </a:txBody>
                  <a:tcPr anchor="ctr"/>
                </a:tc>
                <a:tc>
                  <a:txBody>
                    <a:bodyPr/>
                    <a:lstStyle/>
                    <a:p>
                      <a:pPr algn="l"/>
                      <a:r>
                        <a:rPr lang="en-US" dirty="0" err="1">
                          <a:effectLst/>
                          <a:latin typeface="Times New Roman" panose="02020603050405020304" pitchFamily="18" charset="0"/>
                          <a:cs typeface="Times New Roman" panose="02020603050405020304" pitchFamily="18" charset="0"/>
                        </a:rPr>
                        <a:t>Đa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dụng</a:t>
                      </a:r>
                      <a:endParaRPr lang="en-US"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81355664"/>
                  </a:ext>
                </a:extLst>
              </a:tr>
              <a:tr h="370840">
                <a:tc>
                  <a:txBody>
                    <a:bodyPr/>
                    <a:lstStyle/>
                    <a:p>
                      <a:pPr algn="l"/>
                      <a:r>
                        <a:rPr lang="en-US">
                          <a:effectLst/>
                          <a:latin typeface="Times New Roman" panose="02020603050405020304" pitchFamily="18" charset="0"/>
                          <a:cs typeface="Times New Roman" panose="02020603050405020304" pitchFamily="18" charset="0"/>
                        </a:rPr>
                        <a:t>Tài nguyên hạn chế</a:t>
                      </a:r>
                    </a:p>
                  </a:txBody>
                  <a:tcPr anchor="ctr"/>
                </a:tc>
                <a:tc>
                  <a:txBody>
                    <a:bodyPr/>
                    <a:lstStyle/>
                    <a:p>
                      <a:pPr algn="l"/>
                      <a:r>
                        <a:rPr lang="en-US" dirty="0" err="1">
                          <a:effectLst/>
                          <a:latin typeface="Times New Roman" panose="02020603050405020304" pitchFamily="18" charset="0"/>
                          <a:cs typeface="Times New Roman" panose="02020603050405020304" pitchFamily="18" charset="0"/>
                        </a:rPr>
                        <a:t>Nhiều</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tài</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nguyên</a:t>
                      </a:r>
                      <a:endParaRPr lang="en-US"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42162990"/>
                  </a:ext>
                </a:extLst>
              </a:tr>
              <a:tr h="370840">
                <a:tc>
                  <a:txBody>
                    <a:bodyPr/>
                    <a:lstStyle/>
                    <a:p>
                      <a:pPr algn="l"/>
                      <a:r>
                        <a:rPr lang="vi-VN" dirty="0">
                          <a:effectLst/>
                          <a:latin typeface="Times New Roman" panose="02020603050405020304" pitchFamily="18" charset="0"/>
                          <a:cs typeface="Times New Roman" panose="02020603050405020304" pitchFamily="18" charset="0"/>
                        </a:rPr>
                        <a:t>Kích thước nhỏ gọn</a:t>
                      </a:r>
                    </a:p>
                  </a:txBody>
                  <a:tcPr anchor="ctr"/>
                </a:tc>
                <a:tc>
                  <a:txBody>
                    <a:bodyPr/>
                    <a:lstStyle/>
                    <a:p>
                      <a:pPr algn="l"/>
                      <a:r>
                        <a:rPr lang="vi-VN" dirty="0">
                          <a:effectLst/>
                          <a:latin typeface="Times New Roman" panose="02020603050405020304" pitchFamily="18" charset="0"/>
                          <a:cs typeface="Times New Roman" panose="02020603050405020304" pitchFamily="18" charset="0"/>
                        </a:rPr>
                        <a:t>Kích thước lớn</a:t>
                      </a:r>
                    </a:p>
                  </a:txBody>
                  <a:tcPr anchor="ctr"/>
                </a:tc>
                <a:extLst>
                  <a:ext uri="{0D108BD9-81ED-4DB2-BD59-A6C34878D82A}">
                    <a16:rowId xmlns:a16="http://schemas.microsoft.com/office/drawing/2014/main" val="3221235535"/>
                  </a:ext>
                </a:extLst>
              </a:tr>
              <a:tr h="370840">
                <a:tc>
                  <a:txBody>
                    <a:bodyPr/>
                    <a:lstStyle/>
                    <a:p>
                      <a:pPr algn="l"/>
                      <a:r>
                        <a:rPr lang="vi-VN" dirty="0">
                          <a:effectLst/>
                          <a:latin typeface="Times New Roman" panose="02020603050405020304" pitchFamily="18" charset="0"/>
                          <a:cs typeface="Times New Roman" panose="02020603050405020304" pitchFamily="18" charset="0"/>
                        </a:rPr>
                        <a:t>Ứng dụng ở nhiều nơi</a:t>
                      </a:r>
                    </a:p>
                  </a:txBody>
                  <a:tcPr anchor="ctr"/>
                </a:tc>
                <a:tc>
                  <a:txBody>
                    <a:bodyPr/>
                    <a:lstStyle/>
                    <a:p>
                      <a:pPr algn="l"/>
                      <a:r>
                        <a:rPr lang="en-US" dirty="0" err="1">
                          <a:effectLst/>
                          <a:latin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gian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hoạt</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động</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hạn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chế</a:t>
                      </a:r>
                      <a:endParaRPr lang="en-US"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78074605"/>
                  </a:ext>
                </a:extLst>
              </a:tr>
              <a:tr h="370840">
                <a:tc>
                  <a:txBody>
                    <a:bodyPr/>
                    <a:lstStyle/>
                    <a:p>
                      <a:pPr algn="l"/>
                      <a:r>
                        <a:rPr lang="vi-VN" dirty="0">
                          <a:effectLst/>
                          <a:latin typeface="Times New Roman" panose="02020603050405020304" pitchFamily="18" charset="0"/>
                          <a:cs typeface="Times New Roman" panose="02020603050405020304" pitchFamily="18" charset="0"/>
                        </a:rPr>
                        <a:t>Một người có thể quản lý nhiều hệ thống</a:t>
                      </a:r>
                    </a:p>
                  </a:txBody>
                  <a:tcPr anchor="ctr"/>
                </a:tc>
                <a:tc>
                  <a:txBody>
                    <a:bodyPr/>
                    <a:lstStyle/>
                    <a:p>
                      <a:pPr algn="l"/>
                      <a:r>
                        <a:rPr lang="vi-VN" dirty="0">
                          <a:effectLst/>
                          <a:latin typeface="Times New Roman" panose="02020603050405020304" pitchFamily="18" charset="0"/>
                          <a:cs typeface="Times New Roman" panose="02020603050405020304" pitchFamily="18" charset="0"/>
                        </a:rPr>
                        <a:t>Mỗi người dùng một máy</a:t>
                      </a:r>
                    </a:p>
                  </a:txBody>
                  <a:tcPr anchor="ctr"/>
                </a:tc>
                <a:extLst>
                  <a:ext uri="{0D108BD9-81ED-4DB2-BD59-A6C34878D82A}">
                    <a16:rowId xmlns:a16="http://schemas.microsoft.com/office/drawing/2014/main" val="4134811065"/>
                  </a:ext>
                </a:extLst>
              </a:tr>
            </a:tbl>
          </a:graphicData>
        </a:graphic>
      </p:graphicFrame>
      <p:sp>
        <p:nvSpPr>
          <p:cNvPr id="5" name="TextBox 4">
            <a:extLst>
              <a:ext uri="{FF2B5EF4-FFF2-40B4-BE49-F238E27FC236}">
                <a16:creationId xmlns:a16="http://schemas.microsoft.com/office/drawing/2014/main" id="{F47BF734-1DE3-443F-BBF8-E7F30E999688}"/>
              </a:ext>
            </a:extLst>
          </p:cNvPr>
          <p:cNvSpPr txBox="1"/>
          <p:nvPr/>
        </p:nvSpPr>
        <p:spPr>
          <a:xfrm>
            <a:off x="1133856" y="4681728"/>
            <a:ext cx="9994392" cy="1200329"/>
          </a:xfrm>
          <a:prstGeom prst="rect">
            <a:avLst/>
          </a:prstGeom>
          <a:noFill/>
        </p:spPr>
        <p:txBody>
          <a:bodyPr wrap="square" rtlCol="0">
            <a:spAutoFit/>
          </a:bodyPr>
          <a:lstStyle/>
          <a:p>
            <a:pPr algn="just"/>
            <a:r>
              <a:rPr lang="en-US" b="1" dirty="0" err="1">
                <a:latin typeface="Times New Roman" panose="02020603050405020304" pitchFamily="18" charset="0"/>
                <a:cs typeface="Times New Roman" panose="02020603050405020304" pitchFamily="18" charset="0"/>
              </a:rPr>
              <a:t>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vi-VN" b="0" i="0" dirty="0">
                <a:effectLst/>
                <a:latin typeface="Times New Roman" panose="02020603050405020304" pitchFamily="18" charset="0"/>
                <a:cs typeface="Times New Roman" panose="02020603050405020304" pitchFamily="18" charset="0"/>
              </a:rPr>
              <a:t>Các thiết bị PDA, Smartphone, Netbook, … cũng có một số đặc điểm tương tự với hệ thống nhúng như hệ điều hành hoặc vi xử lý điều khiển nhưng các thiết bị này không thật sự là hệ thống nhúng, bởi vì chúng là các thiết bị đa dụng, kết nối đến nhiều thiết bị ngoại vi và tương tác với thế giới thực không chặt chẽ.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6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a:t>Thành </a:t>
            </a:r>
            <a:r>
              <a:rPr lang="en-US" dirty="0" err="1"/>
              <a:t>phần</a:t>
            </a:r>
            <a:r>
              <a:rPr lang="en-US" dirty="0"/>
              <a:t> </a:t>
            </a:r>
            <a:r>
              <a:rPr lang="en-US" dirty="0" err="1"/>
              <a:t>của</a:t>
            </a:r>
            <a:r>
              <a:rPr lang="en-US" dirty="0"/>
              <a:t> </a:t>
            </a:r>
            <a:r>
              <a:rPr lang="en-US" dirty="0" err="1"/>
              <a:t>hTN</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a:p>
            <a:pPr lvl="1"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19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a:t>Thành </a:t>
            </a:r>
            <a:r>
              <a:rPr lang="en-US" dirty="0" err="1"/>
              <a:t>phần</a:t>
            </a:r>
            <a:r>
              <a:rPr lang="en-US" dirty="0"/>
              <a:t> </a:t>
            </a:r>
            <a:r>
              <a:rPr lang="en-US" dirty="0" err="1"/>
              <a:t>của</a:t>
            </a:r>
            <a:r>
              <a:rPr lang="en-US" dirty="0"/>
              <a:t> </a:t>
            </a:r>
            <a:r>
              <a:rPr lang="en-US" dirty="0" err="1"/>
              <a:t>hTN</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a:p>
            <a:pPr lvl="1"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7" name="Picture 6" descr="A picture containing diagram&#10;&#10;Description automatically generated">
            <a:extLst>
              <a:ext uri="{FF2B5EF4-FFF2-40B4-BE49-F238E27FC236}">
                <a16:creationId xmlns:a16="http://schemas.microsoft.com/office/drawing/2014/main" id="{BC14E4D8-8B43-4864-B8BF-FF6C04575BDE}"/>
              </a:ext>
            </a:extLst>
          </p:cNvPr>
          <p:cNvPicPr>
            <a:picLocks noChangeAspect="1"/>
          </p:cNvPicPr>
          <p:nvPr/>
        </p:nvPicPr>
        <p:blipFill>
          <a:blip r:embed="rId3"/>
          <a:stretch>
            <a:fillRect/>
          </a:stretch>
        </p:blipFill>
        <p:spPr>
          <a:xfrm>
            <a:off x="942974" y="1439801"/>
            <a:ext cx="10887075" cy="4858849"/>
          </a:xfrm>
          <a:prstGeom prst="rect">
            <a:avLst/>
          </a:prstGeom>
        </p:spPr>
      </p:pic>
    </p:spTree>
    <p:extLst>
      <p:ext uri="{BB962C8B-B14F-4D97-AF65-F5344CB8AC3E}">
        <p14:creationId xmlns:p14="http://schemas.microsoft.com/office/powerpoint/2010/main" val="99169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err="1"/>
              <a:t>Hệ</a:t>
            </a:r>
            <a:r>
              <a:rPr lang="en-US" dirty="0"/>
              <a:t> </a:t>
            </a:r>
            <a:r>
              <a:rPr lang="en-US" dirty="0" err="1"/>
              <a:t>thống</a:t>
            </a:r>
            <a:r>
              <a:rPr lang="en-US" dirty="0"/>
              <a:t> </a:t>
            </a:r>
            <a:r>
              <a:rPr lang="en-US" dirty="0" err="1"/>
              <a:t>thời</a:t>
            </a:r>
            <a:r>
              <a:rPr lang="en-US" dirty="0"/>
              <a:t> </a:t>
            </a:r>
            <a:r>
              <a:rPr lang="en-US" dirty="0" err="1"/>
              <a:t>gian</a:t>
            </a:r>
            <a:r>
              <a:rPr lang="en-US" dirty="0"/>
              <a:t> </a:t>
            </a:r>
            <a:r>
              <a:rPr lang="en-US" dirty="0" err="1"/>
              <a:t>thực</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lvl="1" algn="just">
              <a:lnSpc>
                <a:spcPct val="150000"/>
              </a:lnSpc>
            </a:pP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a:t>
            </a:r>
          </a:p>
          <a:p>
            <a:pPr lvl="2" algn="just">
              <a:lnSpc>
                <a:spcPct val="150000"/>
              </a:lnSpc>
            </a:pP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(hard real time)</a:t>
            </a:r>
          </a:p>
          <a:p>
            <a:pPr lvl="2" algn="just">
              <a:lnSpc>
                <a:spcPct val="150000"/>
              </a:lnSpc>
            </a:pP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(soft real time)</a:t>
            </a:r>
          </a:p>
          <a:p>
            <a:pPr marL="548640" lvl="2" indent="0" algn="just">
              <a:lnSpc>
                <a:spcPct val="150000"/>
              </a:lnSpc>
              <a:buNone/>
            </a:pP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Hầu</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hết</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hệ</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nhúng</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hệ</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gian</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ngược</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lại</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5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lstStyle/>
          <a:p>
            <a:r>
              <a:rPr lang="en-US" dirty="0" err="1"/>
              <a:t>Lĩnh</a:t>
            </a:r>
            <a:r>
              <a:rPr lang="en-US" dirty="0"/>
              <a:t> </a:t>
            </a:r>
            <a:r>
              <a:rPr lang="en-US" dirty="0" err="1"/>
              <a:t>vực</a:t>
            </a:r>
            <a:r>
              <a:rPr lang="en-US" dirty="0"/>
              <a:t> </a:t>
            </a:r>
            <a:r>
              <a:rPr lang="en-US" dirty="0" err="1"/>
              <a:t>ứng</a:t>
            </a:r>
            <a:r>
              <a:rPr lang="en-US" dirty="0"/>
              <a:t> </a:t>
            </a:r>
            <a:r>
              <a:rPr lang="en-US" dirty="0" err="1"/>
              <a:t>dụng</a:t>
            </a:r>
            <a:endParaRPr lang="en-US" dirty="0"/>
          </a:p>
        </p:txBody>
      </p:sp>
      <p:pic>
        <p:nvPicPr>
          <p:cNvPr id="4" name="Content Placeholder 3">
            <a:extLst>
              <a:ext uri="{FF2B5EF4-FFF2-40B4-BE49-F238E27FC236}">
                <a16:creationId xmlns:a16="http://schemas.microsoft.com/office/drawing/2014/main" id="{078AE3FF-9633-4289-B1F8-5472E0D0B6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634631"/>
            <a:ext cx="6438899" cy="470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63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824-FFF6-41BF-B1F6-B41A8AB7AD95}"/>
              </a:ext>
            </a:extLst>
          </p:cNvPr>
          <p:cNvSpPr>
            <a:spLocks noGrp="1"/>
          </p:cNvSpPr>
          <p:nvPr>
            <p:ph type="title"/>
          </p:nvPr>
        </p:nvSpPr>
        <p:spPr/>
        <p:txBody>
          <a:bodyPr/>
          <a:lstStyle/>
          <a:p>
            <a:r>
              <a:rPr lang="en-US" dirty="0" err="1"/>
              <a:t>Thông</a:t>
            </a:r>
            <a:r>
              <a:rPr lang="en-US" dirty="0"/>
              <a:t> tin </a:t>
            </a:r>
            <a:r>
              <a:rPr lang="en-US" dirty="0" err="1"/>
              <a:t>môn</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664AC601-1125-453C-818C-9A89FF605398}"/>
              </a:ext>
            </a:extLst>
          </p:cNvPr>
          <p:cNvSpPr>
            <a:spLocks noGrp="1"/>
          </p:cNvSpPr>
          <p:nvPr>
            <p:ph idx="1"/>
          </p:nvPr>
        </p:nvSpPr>
        <p:spPr/>
        <p:txBody>
          <a:bodyPr/>
          <a:lstStyle/>
          <a:p>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nhúng</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Mã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DC3TT13</a:t>
            </a:r>
          </a:p>
          <a:p>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3 TC</a:t>
            </a:r>
          </a:p>
          <a:p>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điểm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7</a:t>
            </a:r>
          </a:p>
          <a:p>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Kỹ</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thuật</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điện</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Kỹ</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thuật</a:t>
            </a:r>
            <a:r>
              <a:rPr lang="en-US" sz="2800" dirty="0">
                <a:highlight>
                  <a:srgbClr val="FFFF00"/>
                </a:highlight>
                <a:latin typeface="Times New Roman" panose="02020603050405020304" pitchFamily="18" charset="0"/>
                <a:cs typeface="Times New Roman" panose="02020603050405020304" pitchFamily="18" charset="0"/>
              </a:rPr>
              <a:t> vi </a:t>
            </a:r>
            <a:r>
              <a:rPr lang="en-US" sz="2800" dirty="0" err="1">
                <a:highlight>
                  <a:srgbClr val="FFFF00"/>
                </a:highlight>
                <a:latin typeface="Times New Roman" panose="02020603050405020304" pitchFamily="18" charset="0"/>
                <a:cs typeface="Times New Roman" panose="02020603050405020304" pitchFamily="18" charset="0"/>
              </a:rPr>
              <a:t>xử</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Vi </a:t>
            </a:r>
            <a:r>
              <a:rPr lang="en-US" sz="2800" dirty="0" err="1">
                <a:highlight>
                  <a:srgbClr val="FFFF00"/>
                </a:highlight>
                <a:latin typeface="Times New Roman" panose="02020603050405020304" pitchFamily="18" charset="0"/>
                <a:cs typeface="Times New Roman" panose="02020603050405020304" pitchFamily="18" charset="0"/>
              </a:rPr>
              <a:t>điều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khiển</a:t>
            </a:r>
            <a:endParaRPr lang="en-US" sz="2800" dirty="0">
              <a:highlight>
                <a:srgbClr val="FFFF00"/>
              </a:highligh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46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156350" y="484632"/>
            <a:ext cx="3544035" cy="1609344"/>
          </a:xfrm>
          <a:ln>
            <a:noFill/>
          </a:ln>
        </p:spPr>
        <p:txBody>
          <a:bodyPr>
            <a:normAutofit/>
          </a:bodyPr>
          <a:lstStyle/>
          <a:p>
            <a:r>
              <a:rPr lang="en-US" sz="3200"/>
              <a:t>Lĩnh vực ứng dụng</a:t>
            </a:r>
          </a:p>
        </p:txBody>
      </p:sp>
      <p:pic>
        <p:nvPicPr>
          <p:cNvPr id="5" name="Picture 2">
            <a:extLst>
              <a:ext uri="{FF2B5EF4-FFF2-40B4-BE49-F238E27FC236}">
                <a16:creationId xmlns:a16="http://schemas.microsoft.com/office/drawing/2014/main" id="{E56BB58F-A043-4397-AF2C-F4F9938450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8675" y="199309"/>
            <a:ext cx="6674561" cy="6650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4654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Rectangle 28">
            <a:extLst>
              <a:ext uri="{FF2B5EF4-FFF2-40B4-BE49-F238E27FC236}">
                <a16:creationId xmlns:a16="http://schemas.microsoft.com/office/drawing/2014/main" id="{AA184731-2495-4C5E-84D7-045E260A3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1BDA4DC5-9C94-4C6C-A12F-2E0C8D69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671366" y="5671868"/>
            <a:ext cx="9085940" cy="1000221"/>
          </a:xfrm>
        </p:spPr>
        <p:txBody>
          <a:bodyPr vert="horz" lIns="91440" tIns="45720" rIns="91440" bIns="45720" rtlCol="0" anchor="b">
            <a:normAutofit/>
          </a:bodyPr>
          <a:lstStyle/>
          <a:p>
            <a:pPr>
              <a:lnSpc>
                <a:spcPct val="80000"/>
              </a:lnSpc>
            </a:pPr>
            <a:r>
              <a:rPr lang="en-US" sz="6000" dirty="0" err="1">
                <a:blipFill dpi="0" rotWithShape="1">
                  <a:blip r:embed="rId5"/>
                  <a:srcRect/>
                  <a:tile tx="6350" ty="-127000" sx="65000" sy="64000" flip="none" algn="tl"/>
                </a:blipFill>
              </a:rPr>
              <a:t>Lĩnh</a:t>
            </a:r>
            <a:r>
              <a:rPr lang="en-US" sz="6000" dirty="0">
                <a:blipFill dpi="0" rotWithShape="1">
                  <a:blip r:embed="rId5"/>
                  <a:srcRect/>
                  <a:tile tx="6350" ty="-127000" sx="65000" sy="64000" flip="none" algn="tl"/>
                </a:blipFill>
              </a:rPr>
              <a:t> </a:t>
            </a:r>
            <a:r>
              <a:rPr lang="en-US" sz="6000" dirty="0" err="1">
                <a:blipFill dpi="0" rotWithShape="1">
                  <a:blip r:embed="rId5"/>
                  <a:srcRect/>
                  <a:tile tx="6350" ty="-127000" sx="65000" sy="64000" flip="none" algn="tl"/>
                </a:blipFill>
              </a:rPr>
              <a:t>vực</a:t>
            </a:r>
            <a:r>
              <a:rPr lang="en-US" sz="6000" dirty="0">
                <a:blipFill dpi="0" rotWithShape="1">
                  <a:blip r:embed="rId5"/>
                  <a:srcRect/>
                  <a:tile tx="6350" ty="-127000" sx="65000" sy="64000" flip="none" algn="tl"/>
                </a:blipFill>
              </a:rPr>
              <a:t> </a:t>
            </a:r>
            <a:r>
              <a:rPr lang="en-US" sz="6000" dirty="0" err="1">
                <a:blipFill dpi="0" rotWithShape="1">
                  <a:blip r:embed="rId5"/>
                  <a:srcRect/>
                  <a:tile tx="6350" ty="-127000" sx="65000" sy="64000" flip="none" algn="tl"/>
                </a:blipFill>
              </a:rPr>
              <a:t>ứng</a:t>
            </a:r>
            <a:r>
              <a:rPr lang="en-US" sz="6000" dirty="0">
                <a:blipFill dpi="0" rotWithShape="1">
                  <a:blip r:embed="rId5"/>
                  <a:srcRect/>
                  <a:tile tx="6350" ty="-127000" sx="65000" sy="64000" flip="none" algn="tl"/>
                </a:blipFill>
              </a:rPr>
              <a:t> </a:t>
            </a:r>
            <a:r>
              <a:rPr lang="en-US" sz="6000" dirty="0" err="1">
                <a:blipFill dpi="0" rotWithShape="1">
                  <a:blip r:embed="rId5"/>
                  <a:srcRect/>
                  <a:tile tx="6350" ty="-127000" sx="65000" sy="64000" flip="none" algn="tl"/>
                </a:blipFill>
              </a:rPr>
              <a:t>dụng</a:t>
            </a:r>
            <a:endParaRPr lang="en-US" sz="6000" dirty="0">
              <a:blipFill dpi="0" rotWithShape="1">
                <a:blip r:embed="rId5"/>
                <a:srcRect/>
                <a:tile tx="6350" ty="-127000" sx="65000" sy="64000" flip="none" algn="tl"/>
              </a:blipFill>
            </a:endParaRPr>
          </a:p>
        </p:txBody>
      </p:sp>
      <p:grpSp>
        <p:nvGrpSpPr>
          <p:cNvPr id="33" name="Group 32">
            <a:extLst>
              <a:ext uri="{FF2B5EF4-FFF2-40B4-BE49-F238E27FC236}">
                <a16:creationId xmlns:a16="http://schemas.microsoft.com/office/drawing/2014/main" id="{CB1E5C71-0EB0-4D54-8D8A-3F99A1696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34" name="Oval 33">
              <a:extLst>
                <a:ext uri="{FF2B5EF4-FFF2-40B4-BE49-F238E27FC236}">
                  <a16:creationId xmlns:a16="http://schemas.microsoft.com/office/drawing/2014/main" id="{6147C6D7-07CB-4821-9F9F-6D0374810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64748738-A09C-4DCD-A808-FA8B235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descr="Diagram&#10;&#10;Description automatically generated">
            <a:extLst>
              <a:ext uri="{FF2B5EF4-FFF2-40B4-BE49-F238E27FC236}">
                <a16:creationId xmlns:a16="http://schemas.microsoft.com/office/drawing/2014/main" id="{917CB231-D86C-4EEF-8E48-C816039D3950}"/>
              </a:ext>
            </a:extLst>
          </p:cNvPr>
          <p:cNvPicPr>
            <a:picLocks noChangeAspect="1"/>
          </p:cNvPicPr>
          <p:nvPr/>
        </p:nvPicPr>
        <p:blipFill>
          <a:blip r:embed="rId7"/>
          <a:stretch>
            <a:fillRect/>
          </a:stretch>
        </p:blipFill>
        <p:spPr>
          <a:xfrm>
            <a:off x="-3048" y="185911"/>
            <a:ext cx="12192000" cy="5557664"/>
          </a:xfrm>
          <a:prstGeom prst="rect">
            <a:avLst/>
          </a:prstGeom>
        </p:spPr>
      </p:pic>
    </p:spTree>
    <p:extLst>
      <p:ext uri="{BB962C8B-B14F-4D97-AF65-F5344CB8AC3E}">
        <p14:creationId xmlns:p14="http://schemas.microsoft.com/office/powerpoint/2010/main" val="340355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Rectangle 28">
            <a:extLst>
              <a:ext uri="{FF2B5EF4-FFF2-40B4-BE49-F238E27FC236}">
                <a16:creationId xmlns:a16="http://schemas.microsoft.com/office/drawing/2014/main" id="{AA184731-2495-4C5E-84D7-045E260A3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1BDA4DC5-9C94-4C6C-A12F-2E0C8D69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671366" y="5671868"/>
            <a:ext cx="9085940" cy="1000221"/>
          </a:xfrm>
        </p:spPr>
        <p:txBody>
          <a:bodyPr vert="horz" lIns="91440" tIns="45720" rIns="91440" bIns="45720" rtlCol="0" anchor="b">
            <a:noAutofit/>
          </a:bodyPr>
          <a:lstStyle/>
          <a:p>
            <a:pPr>
              <a:lnSpc>
                <a:spcPct val="80000"/>
              </a:lnSpc>
            </a:pPr>
            <a:r>
              <a:rPr lang="en-US" sz="3200" dirty="0" err="1">
                <a:blipFill dpi="0" rotWithShape="1">
                  <a:blip r:embed="rId5"/>
                  <a:srcRect/>
                  <a:tile tx="6350" ty="-127000" sx="65000" sy="64000" flip="none" algn="tl"/>
                </a:blipFill>
              </a:rPr>
              <a:t>Sơ</a:t>
            </a:r>
            <a:r>
              <a:rPr lang="en-US" sz="3200" dirty="0">
                <a:blipFill dpi="0" rotWithShape="1">
                  <a:blip r:embed="rId5"/>
                  <a:srcRect/>
                  <a:tile tx="6350" ty="-127000" sx="65000" sy="64000" flip="none" algn="tl"/>
                </a:blipFill>
              </a:rPr>
              <a:t> </a:t>
            </a:r>
            <a:r>
              <a:rPr lang="en-US" sz="3200" dirty="0" err="1">
                <a:blipFill dpi="0" rotWithShape="1">
                  <a:blip r:embed="rId5"/>
                  <a:srcRect/>
                  <a:tile tx="6350" ty="-127000" sx="65000" sy="64000" flip="none" algn="tl"/>
                </a:blipFill>
              </a:rPr>
              <a:t>đồ</a:t>
            </a:r>
            <a:r>
              <a:rPr lang="en-US" sz="3200" dirty="0">
                <a:blipFill dpi="0" rotWithShape="1">
                  <a:blip r:embed="rId5"/>
                  <a:srcRect/>
                  <a:tile tx="6350" ty="-127000" sx="65000" sy="64000" flip="none" algn="tl"/>
                </a:blipFill>
              </a:rPr>
              <a:t> </a:t>
            </a:r>
            <a:r>
              <a:rPr lang="en-US" sz="3200" dirty="0" err="1">
                <a:blipFill dpi="0" rotWithShape="1">
                  <a:blip r:embed="rId5"/>
                  <a:srcRect/>
                  <a:tile tx="6350" ty="-127000" sx="65000" sy="64000" flip="none" algn="tl"/>
                </a:blipFill>
              </a:rPr>
              <a:t>khối</a:t>
            </a:r>
            <a:r>
              <a:rPr lang="en-US" sz="3200" dirty="0">
                <a:blipFill dpi="0" rotWithShape="1">
                  <a:blip r:embed="rId5"/>
                  <a:srcRect/>
                  <a:tile tx="6350" ty="-127000" sx="65000" sy="64000" flip="none" algn="tl"/>
                </a:blipFill>
              </a:rPr>
              <a:t> </a:t>
            </a:r>
            <a:r>
              <a:rPr lang="en-US" sz="3200" dirty="0" err="1">
                <a:blipFill dpi="0" rotWithShape="1">
                  <a:blip r:embed="rId5"/>
                  <a:srcRect/>
                  <a:tile tx="6350" ty="-127000" sx="65000" sy="64000" flip="none" algn="tl"/>
                </a:blipFill>
              </a:rPr>
              <a:t>phát</a:t>
            </a:r>
            <a:r>
              <a:rPr lang="en-US" sz="3200" dirty="0">
                <a:blipFill dpi="0" rotWithShape="1">
                  <a:blip r:embed="rId5"/>
                  <a:srcRect/>
                  <a:tile tx="6350" ty="-127000" sx="65000" sy="64000" flip="none" algn="tl"/>
                </a:blipFill>
              </a:rPr>
              <a:t> </a:t>
            </a:r>
            <a:r>
              <a:rPr lang="en-US" sz="3200" dirty="0" err="1">
                <a:blipFill dpi="0" rotWithShape="1">
                  <a:blip r:embed="rId5"/>
                  <a:srcRect/>
                  <a:tile tx="6350" ty="-127000" sx="65000" sy="64000" flip="none" algn="tl"/>
                </a:blipFill>
              </a:rPr>
              <a:t>triển</a:t>
            </a:r>
            <a:r>
              <a:rPr lang="en-US" sz="3200" dirty="0">
                <a:blipFill dpi="0" rotWithShape="1">
                  <a:blip r:embed="rId5"/>
                  <a:srcRect/>
                  <a:tile tx="6350" ty="-127000" sx="65000" sy="64000" flip="none" algn="tl"/>
                </a:blipFill>
              </a:rPr>
              <a:t> Song </a:t>
            </a:r>
            <a:r>
              <a:rPr lang="en-US" sz="3200" dirty="0" err="1">
                <a:blipFill dpi="0" rotWithShape="1">
                  <a:blip r:embed="rId5"/>
                  <a:srcRect/>
                  <a:tile tx="6350" ty="-127000" sx="65000" sy="64000" flip="none" algn="tl"/>
                </a:blipFill>
              </a:rPr>
              <a:t>song</a:t>
            </a:r>
            <a:r>
              <a:rPr lang="en-US" sz="3200" dirty="0">
                <a:blipFill dpi="0" rotWithShape="1">
                  <a:blip r:embed="rId5"/>
                  <a:srcRect/>
                  <a:tile tx="6350" ty="-127000" sx="65000" sy="64000" flip="none" algn="tl"/>
                </a:blipFill>
              </a:rPr>
              <a:t> hardware and software</a:t>
            </a:r>
          </a:p>
        </p:txBody>
      </p:sp>
      <p:grpSp>
        <p:nvGrpSpPr>
          <p:cNvPr id="33" name="Group 32">
            <a:extLst>
              <a:ext uri="{FF2B5EF4-FFF2-40B4-BE49-F238E27FC236}">
                <a16:creationId xmlns:a16="http://schemas.microsoft.com/office/drawing/2014/main" id="{CB1E5C71-0EB0-4D54-8D8A-3F99A1696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34" name="Oval 33">
              <a:extLst>
                <a:ext uri="{FF2B5EF4-FFF2-40B4-BE49-F238E27FC236}">
                  <a16:creationId xmlns:a16="http://schemas.microsoft.com/office/drawing/2014/main" id="{6147C6D7-07CB-4821-9F9F-6D0374810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64748738-A09C-4DCD-A808-FA8B235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Text&#10;&#10;Description automatically generated with medium confidence">
            <a:extLst>
              <a:ext uri="{FF2B5EF4-FFF2-40B4-BE49-F238E27FC236}">
                <a16:creationId xmlns:a16="http://schemas.microsoft.com/office/drawing/2014/main" id="{A9C06B4B-EC02-4857-8046-BAB65E28F0B1}"/>
              </a:ext>
            </a:extLst>
          </p:cNvPr>
          <p:cNvPicPr>
            <a:picLocks noChangeAspect="1"/>
          </p:cNvPicPr>
          <p:nvPr/>
        </p:nvPicPr>
        <p:blipFill>
          <a:blip r:embed="rId7"/>
          <a:stretch>
            <a:fillRect/>
          </a:stretch>
        </p:blipFill>
        <p:spPr>
          <a:xfrm>
            <a:off x="0" y="121607"/>
            <a:ext cx="12192000" cy="5440991"/>
          </a:xfrm>
          <a:prstGeom prst="rect">
            <a:avLst/>
          </a:prstGeom>
        </p:spPr>
      </p:pic>
    </p:spTree>
    <p:extLst>
      <p:ext uri="{BB962C8B-B14F-4D97-AF65-F5344CB8AC3E}">
        <p14:creationId xmlns:p14="http://schemas.microsoft.com/office/powerpoint/2010/main" val="134508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3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4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4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7" name="Oval 4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8" name="Rectangle 49">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51">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3">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982457" y="1432223"/>
            <a:ext cx="2036062" cy="3357976"/>
          </a:xfrm>
        </p:spPr>
        <p:txBody>
          <a:bodyPr vert="horz" lIns="91440" tIns="45720" rIns="91440" bIns="45720" rtlCol="0" anchor="ctr">
            <a:normAutofit fontScale="90000"/>
          </a:bodyPr>
          <a:lstStyle/>
          <a:p>
            <a:pPr>
              <a:lnSpc>
                <a:spcPct val="80000"/>
              </a:lnSpc>
            </a:pPr>
            <a:r>
              <a:rPr lang="en-US" sz="4200" b="1" dirty="0" err="1">
                <a:blipFill dpi="0" rotWithShape="1">
                  <a:blip r:embed="rId5"/>
                  <a:srcRect/>
                  <a:tile tx="6350" ty="-127000" sx="65000" sy="64000" flip="none" algn="tl"/>
                </a:blipFill>
              </a:rPr>
              <a:t>Cây</a:t>
            </a:r>
            <a:r>
              <a:rPr lang="en-US" sz="4200" b="1" dirty="0">
                <a:blipFill dpi="0" rotWithShape="1">
                  <a:blip r:embed="rId5"/>
                  <a:srcRect/>
                  <a:tile tx="6350" ty="-127000" sx="65000" sy="64000" flip="none" algn="tl"/>
                </a:blipFill>
              </a:rPr>
              <a:t> </a:t>
            </a:r>
            <a:r>
              <a:rPr lang="en-US" sz="4200" b="1" dirty="0" err="1">
                <a:blipFill dpi="0" rotWithShape="1">
                  <a:blip r:embed="rId5"/>
                  <a:srcRect/>
                  <a:tile tx="6350" ty="-127000" sx="65000" sy="64000" flip="none" algn="tl"/>
                </a:blipFill>
              </a:rPr>
              <a:t>phát</a:t>
            </a:r>
            <a:r>
              <a:rPr lang="en-US" sz="4200" b="1" dirty="0">
                <a:blipFill dpi="0" rotWithShape="1">
                  <a:blip r:embed="rId5"/>
                  <a:srcRect/>
                  <a:tile tx="6350" ty="-127000" sx="65000" sy="64000" flip="none" algn="tl"/>
                </a:blipFill>
              </a:rPr>
              <a:t> </a:t>
            </a:r>
            <a:r>
              <a:rPr lang="en-US" sz="4200" b="1" dirty="0" err="1">
                <a:blipFill dpi="0" rotWithShape="1">
                  <a:blip r:embed="rId5"/>
                  <a:srcRect/>
                  <a:tile tx="6350" ty="-127000" sx="65000" sy="64000" flip="none" algn="tl"/>
                </a:blipFill>
              </a:rPr>
              <a:t>triển</a:t>
            </a:r>
            <a:r>
              <a:rPr lang="en-US" sz="4200" b="1" dirty="0">
                <a:blipFill dpi="0" rotWithShape="1">
                  <a:blip r:embed="rId5"/>
                  <a:srcRect/>
                  <a:tile tx="6350" ty="-127000" sx="65000" sy="64000" flip="none" algn="tl"/>
                </a:blipFill>
              </a:rPr>
              <a:t> </a:t>
            </a:r>
            <a:r>
              <a:rPr lang="en-US" sz="4200" b="1" dirty="0" err="1">
                <a:blipFill dpi="0" rotWithShape="1">
                  <a:blip r:embed="rId5"/>
                  <a:srcRect/>
                  <a:tile tx="6350" ty="-127000" sx="65000" sy="64000" flip="none" algn="tl"/>
                </a:blipFill>
              </a:rPr>
              <a:t>hệ</a:t>
            </a:r>
            <a:r>
              <a:rPr lang="en-US" sz="4200" b="1" dirty="0">
                <a:blipFill dpi="0" rotWithShape="1">
                  <a:blip r:embed="rId5"/>
                  <a:srcRect/>
                  <a:tile tx="6350" ty="-127000" sx="65000" sy="64000" flip="none" algn="tl"/>
                </a:blipFill>
              </a:rPr>
              <a:t> </a:t>
            </a:r>
            <a:r>
              <a:rPr lang="en-US" sz="4200" b="1" dirty="0" err="1">
                <a:blipFill dpi="0" rotWithShape="1">
                  <a:blip r:embed="rId5"/>
                  <a:srcRect/>
                  <a:tile tx="6350" ty="-127000" sx="65000" sy="64000" flip="none" algn="tl"/>
                </a:blipFill>
              </a:rPr>
              <a:t>thống</a:t>
            </a:r>
            <a:r>
              <a:rPr lang="en-US" sz="4200" b="1" dirty="0">
                <a:blipFill dpi="0" rotWithShape="1">
                  <a:blip r:embed="rId5"/>
                  <a:srcRect/>
                  <a:tile tx="6350" ty="-127000" sx="65000" sy="64000" flip="none" algn="tl"/>
                </a:blipFill>
              </a:rPr>
              <a:t> </a:t>
            </a:r>
            <a:r>
              <a:rPr lang="en-US" sz="4200" b="1" dirty="0" err="1">
                <a:blipFill dpi="0" rotWithShape="1">
                  <a:blip r:embed="rId5"/>
                  <a:srcRect/>
                  <a:tile tx="6350" ty="-127000" sx="65000" sy="64000" flip="none" algn="tl"/>
                </a:blipFill>
              </a:rPr>
              <a:t>nhúng</a:t>
            </a:r>
            <a:endParaRPr lang="en-US" sz="4200" b="1" dirty="0">
              <a:blipFill dpi="0" rotWithShape="1">
                <a:blip r:embed="rId5"/>
                <a:srcRect/>
                <a:tile tx="6350" ty="-127000" sx="65000" sy="64000" flip="none" algn="tl"/>
              </a:blipFill>
            </a:endParaRPr>
          </a:p>
        </p:txBody>
      </p:sp>
      <p:sp>
        <p:nvSpPr>
          <p:cNvPr id="81" name="Rectangle 55">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7">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3" name="Oval 58">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59">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Diagram&#10;&#10;Description automatically generated">
            <a:extLst>
              <a:ext uri="{FF2B5EF4-FFF2-40B4-BE49-F238E27FC236}">
                <a16:creationId xmlns:a16="http://schemas.microsoft.com/office/drawing/2014/main" id="{72BA9C83-0E06-4246-9B98-A23EB2F0F689}"/>
              </a:ext>
            </a:extLst>
          </p:cNvPr>
          <p:cNvPicPr>
            <a:picLocks noChangeAspect="1"/>
          </p:cNvPicPr>
          <p:nvPr/>
        </p:nvPicPr>
        <p:blipFill>
          <a:blip r:embed="rId7"/>
          <a:stretch>
            <a:fillRect/>
          </a:stretch>
        </p:blipFill>
        <p:spPr>
          <a:xfrm>
            <a:off x="1173481" y="1110053"/>
            <a:ext cx="7808976" cy="4568249"/>
          </a:xfrm>
          <a:prstGeom prst="rect">
            <a:avLst/>
          </a:prstGeom>
        </p:spPr>
      </p:pic>
    </p:spTree>
    <p:extLst>
      <p:ext uri="{BB962C8B-B14F-4D97-AF65-F5344CB8AC3E}">
        <p14:creationId xmlns:p14="http://schemas.microsoft.com/office/powerpoint/2010/main" val="407555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3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4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4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7" name="Oval 4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8" name="Rectangle 49">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51">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3">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583640" y="1432375"/>
            <a:ext cx="2036094" cy="3357976"/>
          </a:xfrm>
        </p:spPr>
        <p:txBody>
          <a:bodyPr vert="horz" lIns="91440" tIns="45720" rIns="91440" bIns="45720" rtlCol="0" anchor="ctr">
            <a:normAutofit fontScale="90000"/>
          </a:bodyPr>
          <a:lstStyle/>
          <a:p>
            <a:pPr>
              <a:lnSpc>
                <a:spcPct val="80000"/>
              </a:lnSpc>
            </a:pPr>
            <a:r>
              <a:rPr lang="en-US" sz="4200" dirty="0" err="1">
                <a:blipFill dpi="0" rotWithShape="1">
                  <a:blip r:embed="rId5"/>
                  <a:srcRect/>
                  <a:tile tx="6350" ty="-127000" sx="65000" sy="64000" flip="none" algn="tl"/>
                </a:blipFill>
              </a:rPr>
              <a:t>Kiến</a:t>
            </a:r>
            <a:r>
              <a:rPr lang="en-US" sz="4200" dirty="0">
                <a:blipFill dpi="0" rotWithShape="1">
                  <a:blip r:embed="rId5"/>
                  <a:srcRect/>
                  <a:tile tx="6350" ty="-127000" sx="65000" sy="64000" flip="none" algn="tl"/>
                </a:blipFill>
              </a:rPr>
              <a:t> </a:t>
            </a:r>
            <a:r>
              <a:rPr lang="en-US" sz="4200" dirty="0" err="1">
                <a:blipFill dpi="0" rotWithShape="1">
                  <a:blip r:embed="rId5"/>
                  <a:srcRect/>
                  <a:tile tx="6350" ty="-127000" sx="65000" sy="64000" flip="none" algn="tl"/>
                </a:blipFill>
              </a:rPr>
              <a:t>trúc</a:t>
            </a:r>
            <a:r>
              <a:rPr lang="en-US" sz="4200" dirty="0">
                <a:blipFill dpi="0" rotWithShape="1">
                  <a:blip r:embed="rId5"/>
                  <a:srcRect/>
                  <a:tile tx="6350" ty="-127000" sx="65000" sy="64000" flip="none" algn="tl"/>
                </a:blipFill>
              </a:rPr>
              <a:t> </a:t>
            </a:r>
            <a:r>
              <a:rPr lang="en-US" sz="4200" dirty="0" err="1">
                <a:blipFill dpi="0" rotWithShape="1">
                  <a:blip r:embed="rId5"/>
                  <a:srcRect/>
                  <a:tile tx="6350" ty="-127000" sx="65000" sy="64000" flip="none" algn="tl"/>
                </a:blipFill>
              </a:rPr>
              <a:t>hệ</a:t>
            </a:r>
            <a:r>
              <a:rPr lang="en-US" sz="4200" dirty="0">
                <a:blipFill dpi="0" rotWithShape="1">
                  <a:blip r:embed="rId5"/>
                  <a:srcRect/>
                  <a:tile tx="6350" ty="-127000" sx="65000" sy="64000" flip="none" algn="tl"/>
                </a:blipFill>
              </a:rPr>
              <a:t> </a:t>
            </a:r>
            <a:r>
              <a:rPr lang="en-US" sz="4200" dirty="0" err="1">
                <a:blipFill dpi="0" rotWithShape="1">
                  <a:blip r:embed="rId5"/>
                  <a:srcRect/>
                  <a:tile tx="6350" ty="-127000" sx="65000" sy="64000" flip="none" algn="tl"/>
                </a:blipFill>
              </a:rPr>
              <a:t>thống</a:t>
            </a:r>
            <a:r>
              <a:rPr lang="en-US" sz="4200" dirty="0">
                <a:blipFill dpi="0" rotWithShape="1">
                  <a:blip r:embed="rId5"/>
                  <a:srcRect/>
                  <a:tile tx="6350" ty="-127000" sx="65000" sy="64000" flip="none" algn="tl"/>
                </a:blipFill>
              </a:rPr>
              <a:t> </a:t>
            </a:r>
            <a:r>
              <a:rPr lang="en-US" sz="4200" dirty="0" err="1">
                <a:blipFill dpi="0" rotWithShape="1">
                  <a:blip r:embed="rId5"/>
                  <a:srcRect/>
                  <a:tile tx="6350" ty="-127000" sx="65000" sy="64000" flip="none" algn="tl"/>
                </a:blipFill>
              </a:rPr>
              <a:t>nhúng</a:t>
            </a:r>
            <a:endParaRPr lang="en-US" sz="4200" dirty="0">
              <a:blipFill dpi="0" rotWithShape="1">
                <a:blip r:embed="rId5"/>
                <a:srcRect/>
                <a:tile tx="6350" ty="-127000" sx="65000" sy="64000" flip="none" algn="tl"/>
              </a:blipFill>
            </a:endParaRPr>
          </a:p>
        </p:txBody>
      </p:sp>
      <p:sp>
        <p:nvSpPr>
          <p:cNvPr id="81" name="Rectangle 55">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7">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3" name="Oval 58">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59">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Diagram&#10;&#10;Description automatically generated">
            <a:extLst>
              <a:ext uri="{FF2B5EF4-FFF2-40B4-BE49-F238E27FC236}">
                <a16:creationId xmlns:a16="http://schemas.microsoft.com/office/drawing/2014/main" id="{70FFA09F-C456-4B82-A264-AA1A0AC912A7}"/>
              </a:ext>
            </a:extLst>
          </p:cNvPr>
          <p:cNvPicPr>
            <a:picLocks noChangeAspect="1"/>
          </p:cNvPicPr>
          <p:nvPr/>
        </p:nvPicPr>
        <p:blipFill>
          <a:blip r:embed="rId7"/>
          <a:stretch>
            <a:fillRect/>
          </a:stretch>
        </p:blipFill>
        <p:spPr>
          <a:xfrm>
            <a:off x="1173480" y="1110052"/>
            <a:ext cx="6084569" cy="4497797"/>
          </a:xfrm>
          <a:prstGeom prst="rect">
            <a:avLst/>
          </a:prstGeom>
        </p:spPr>
      </p:pic>
    </p:spTree>
    <p:extLst>
      <p:ext uri="{BB962C8B-B14F-4D97-AF65-F5344CB8AC3E}">
        <p14:creationId xmlns:p14="http://schemas.microsoft.com/office/powerpoint/2010/main" val="380856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noAutofit/>
          </a:bodyPr>
          <a:lstStyle/>
          <a:p>
            <a:r>
              <a:rPr lang="en-US" sz="3600" dirty="0" err="1"/>
              <a:t>Mô</a:t>
            </a:r>
            <a:r>
              <a:rPr lang="en-US" sz="3600" dirty="0"/>
              <a:t> </a:t>
            </a:r>
            <a:r>
              <a:rPr lang="en-US" sz="3600" dirty="0" err="1"/>
              <a:t>hình</a:t>
            </a:r>
            <a:r>
              <a:rPr lang="en-US" sz="3600" dirty="0"/>
              <a:t> </a:t>
            </a:r>
            <a:r>
              <a:rPr lang="en-US" sz="3600" dirty="0" err="1"/>
              <a:t>thiết</a:t>
            </a:r>
            <a:r>
              <a:rPr lang="en-US" sz="3600" dirty="0"/>
              <a:t> </a:t>
            </a:r>
            <a:r>
              <a:rPr lang="en-US" sz="3600" dirty="0" err="1"/>
              <a:t>kế</a:t>
            </a:r>
            <a:r>
              <a:rPr lang="en-US" sz="3600" dirty="0"/>
              <a:t> </a:t>
            </a:r>
            <a:r>
              <a:rPr lang="en-US" sz="3600" dirty="0" err="1"/>
              <a:t>hệ</a:t>
            </a:r>
            <a:r>
              <a:rPr lang="en-US" sz="3600" dirty="0"/>
              <a:t> </a:t>
            </a:r>
            <a:r>
              <a:rPr lang="en-US" sz="3600" dirty="0" err="1"/>
              <a:t>thống</a:t>
            </a:r>
            <a:r>
              <a:rPr lang="en-US" sz="3600" dirty="0"/>
              <a:t> </a:t>
            </a:r>
            <a:r>
              <a:rPr lang="en-US" sz="3600" dirty="0" err="1"/>
              <a:t>nhúng</a:t>
            </a:r>
            <a:endParaRPr lang="en-US" sz="36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lvl="1"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chu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a:t>
            </a:r>
          </a:p>
          <a:p>
            <a:pPr lvl="2" algn="just">
              <a:lnSpc>
                <a:spcPct val="150000"/>
              </a:lnSpc>
            </a:pP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big-bang: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lvl="2" algn="just">
              <a:lnSpc>
                <a:spcPct val="150000"/>
              </a:lnSpc>
            </a:pP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Code and Fix: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bước</a:t>
            </a:r>
            <a:endParaRPr lang="en-US" dirty="0">
              <a:latin typeface="Times New Roman" panose="02020603050405020304" pitchFamily="18" charset="0"/>
              <a:cs typeface="Times New Roman" panose="02020603050405020304" pitchFamily="18" charset="0"/>
            </a:endParaRPr>
          </a:p>
          <a:p>
            <a:pPr lvl="3" algn="just">
              <a:lnSpc>
                <a:spcPct val="150000"/>
              </a:lnSpc>
            </a:pP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endParaRPr lang="en-US" dirty="0">
              <a:latin typeface="Times New Roman" panose="02020603050405020304" pitchFamily="18" charset="0"/>
              <a:cs typeface="Times New Roman" panose="02020603050405020304" pitchFamily="18" charset="0"/>
            </a:endParaRPr>
          </a:p>
          <a:p>
            <a:pPr lvl="3" algn="just">
              <a:lnSpc>
                <a:spcPct val="150000"/>
              </a:lnSpc>
            </a:pP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68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156350" y="484632"/>
            <a:ext cx="3544035" cy="1609344"/>
          </a:xfrm>
          <a:ln>
            <a:noFill/>
          </a:ln>
        </p:spPr>
        <p:txBody>
          <a:bodyPr>
            <a:normAutofit/>
          </a:bodyPr>
          <a:lstStyle/>
          <a:p>
            <a:r>
              <a:rPr lang="en-US" sz="3200"/>
              <a:t>Mô hình thiết kế hệ thống nhúng</a:t>
            </a:r>
          </a:p>
        </p:txBody>
      </p:sp>
      <p:pic>
        <p:nvPicPr>
          <p:cNvPr id="5" name="Picture 4" descr="Diagram, text, chat or text message&#10;&#10;Description automatically generated">
            <a:extLst>
              <a:ext uri="{FF2B5EF4-FFF2-40B4-BE49-F238E27FC236}">
                <a16:creationId xmlns:a16="http://schemas.microsoft.com/office/drawing/2014/main" id="{1D4F880C-5ADB-4973-BEAF-3E66E06D00EA}"/>
              </a:ext>
            </a:extLst>
          </p:cNvPr>
          <p:cNvPicPr>
            <a:picLocks noChangeAspect="1"/>
          </p:cNvPicPr>
          <p:nvPr/>
        </p:nvPicPr>
        <p:blipFill>
          <a:blip r:embed="rId5"/>
          <a:stretch>
            <a:fillRect/>
          </a:stretch>
        </p:blipFill>
        <p:spPr>
          <a:xfrm>
            <a:off x="1199990" y="640080"/>
            <a:ext cx="5750287" cy="5588101"/>
          </a:xfrm>
          <a:prstGeom prst="rect">
            <a:avLst/>
          </a:prstGeom>
        </p:spPr>
      </p:pic>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8156351" y="2121408"/>
            <a:ext cx="3544034" cy="4050792"/>
          </a:xfrm>
        </p:spPr>
        <p:txBody>
          <a:bodyPr>
            <a:normAutofit/>
          </a:bodyPr>
          <a:lstStyle/>
          <a:p>
            <a:pPr marL="274320" lvl="1" indent="0" algn="just">
              <a:buNone/>
            </a:pP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tả</a:t>
            </a:r>
            <a:r>
              <a:rPr lang="en-US" sz="1600" dirty="0">
                <a:latin typeface="Times New Roman" panose="02020603050405020304" pitchFamily="18" charset="0"/>
                <a:cs typeface="Times New Roman" panose="02020603050405020304" pitchFamily="18" charset="0"/>
              </a:rPr>
              <a:t> chu </a:t>
            </a:r>
            <a:r>
              <a:rPr lang="en-US" sz="1600" dirty="0" err="1">
                <a:latin typeface="Times New Roman" panose="02020603050405020304" pitchFamily="18" charset="0"/>
                <a:cs typeface="Times New Roman" panose="02020603050405020304" pitchFamily="18" charset="0"/>
              </a:rPr>
              <a:t>kỳ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a:t>
            </a:r>
          </a:p>
          <a:p>
            <a:pPr lvl="2" algn="just"/>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waterfall: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lvl="2"/>
            <a:endParaRPr lang="en-US" dirty="0">
              <a:latin typeface="Times New Roman" panose="02020603050405020304" pitchFamily="18" charset="0"/>
              <a:cs typeface="Times New Roman" panose="02020603050405020304" pitchFamily="18" charset="0"/>
            </a:endParaRPr>
          </a:p>
        </p:txBody>
      </p:sp>
      <p:grpSp>
        <p:nvGrpSpPr>
          <p:cNvPr id="8"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1533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156350" y="484632"/>
            <a:ext cx="3544035" cy="1609344"/>
          </a:xfrm>
          <a:ln>
            <a:noFill/>
          </a:ln>
        </p:spPr>
        <p:txBody>
          <a:bodyPr>
            <a:normAutofit/>
          </a:bodyPr>
          <a:lstStyle/>
          <a:p>
            <a:r>
              <a:rPr lang="en-US" sz="3200"/>
              <a:t>Mô hình thiết kế hệ thống nhúng</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8156351" y="2121408"/>
            <a:ext cx="3544034" cy="4050792"/>
          </a:xfrm>
        </p:spPr>
        <p:txBody>
          <a:bodyPr>
            <a:normAutofit/>
          </a:bodyPr>
          <a:lstStyle/>
          <a:p>
            <a:pPr marL="274320" lvl="1" indent="0" algn="just">
              <a:buNone/>
            </a:pP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tả</a:t>
            </a:r>
            <a:r>
              <a:rPr lang="en-US" sz="1600" dirty="0">
                <a:latin typeface="Times New Roman" panose="02020603050405020304" pitchFamily="18" charset="0"/>
                <a:cs typeface="Times New Roman" panose="02020603050405020304" pitchFamily="18" charset="0"/>
              </a:rPr>
              <a:t> chu </a:t>
            </a:r>
            <a:r>
              <a:rPr lang="en-US" sz="1600" dirty="0" err="1">
                <a:latin typeface="Times New Roman" panose="02020603050405020304" pitchFamily="18" charset="0"/>
                <a:cs typeface="Times New Roman" panose="02020603050405020304" pitchFamily="18" charset="0"/>
              </a:rPr>
              <a:t>kỳ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a:t>
            </a:r>
          </a:p>
          <a:p>
            <a:pPr lvl="2" algn="just"/>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Spiral (</a:t>
            </a:r>
            <a:r>
              <a:rPr lang="en-US" dirty="0" err="1">
                <a:latin typeface="Times New Roman" panose="02020603050405020304" pitchFamily="18" charset="0"/>
                <a:cs typeface="Times New Roman" panose="02020603050405020304" pitchFamily="18" charset="0"/>
              </a:rPr>
              <a:t>xoắn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ốc</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waterfall,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grpSp>
        <p:nvGrpSpPr>
          <p:cNvPr id="8"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descr="Chart, diagram&#10;&#10;Description automatically generated">
            <a:extLst>
              <a:ext uri="{FF2B5EF4-FFF2-40B4-BE49-F238E27FC236}">
                <a16:creationId xmlns:a16="http://schemas.microsoft.com/office/drawing/2014/main" id="{924B7FD0-BD2B-4772-A75C-ED95AFAB3695}"/>
              </a:ext>
            </a:extLst>
          </p:cNvPr>
          <p:cNvPicPr>
            <a:picLocks noChangeAspect="1"/>
          </p:cNvPicPr>
          <p:nvPr/>
        </p:nvPicPr>
        <p:blipFill>
          <a:blip r:embed="rId6"/>
          <a:stretch>
            <a:fillRect/>
          </a:stretch>
        </p:blipFill>
        <p:spPr>
          <a:xfrm>
            <a:off x="857440" y="718947"/>
            <a:ext cx="6581775" cy="5200650"/>
          </a:xfrm>
          <a:prstGeom prst="rect">
            <a:avLst/>
          </a:prstGeom>
        </p:spPr>
      </p:pic>
    </p:spTree>
    <p:extLst>
      <p:ext uri="{BB962C8B-B14F-4D97-AF65-F5344CB8AC3E}">
        <p14:creationId xmlns:p14="http://schemas.microsoft.com/office/powerpoint/2010/main" val="56499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9572625" y="484631"/>
            <a:ext cx="2286300" cy="4916043"/>
          </a:xfrm>
          <a:ln>
            <a:noFill/>
          </a:ln>
        </p:spPr>
        <p:txBody>
          <a:bodyPr>
            <a:normAutofit/>
          </a:bodyPr>
          <a:lstStyle/>
          <a:p>
            <a:r>
              <a:rPr lang="en-US" sz="3200" dirty="0" err="1"/>
              <a:t>Vòng</a:t>
            </a:r>
            <a:r>
              <a:rPr lang="en-US" sz="3200" dirty="0"/>
              <a:t> </a:t>
            </a:r>
            <a:r>
              <a:rPr lang="en-US" sz="3200" dirty="0" err="1"/>
              <a:t>đời</a:t>
            </a:r>
            <a:r>
              <a:rPr lang="en-US" sz="3200" dirty="0"/>
              <a:t> </a:t>
            </a:r>
            <a:r>
              <a:rPr lang="en-US" sz="3200" dirty="0" err="1"/>
              <a:t>Mô</a:t>
            </a:r>
            <a:r>
              <a:rPr lang="en-US" sz="3200" dirty="0"/>
              <a:t> </a:t>
            </a:r>
            <a:r>
              <a:rPr lang="en-US" sz="3200" dirty="0" err="1"/>
              <a:t>hình</a:t>
            </a:r>
            <a:r>
              <a:rPr lang="en-US" sz="3200" dirty="0"/>
              <a:t> </a:t>
            </a:r>
            <a:r>
              <a:rPr lang="en-US" sz="3200" dirty="0" err="1"/>
              <a:t>thiết</a:t>
            </a:r>
            <a:r>
              <a:rPr lang="en-US" sz="3200" dirty="0"/>
              <a:t> </a:t>
            </a:r>
            <a:r>
              <a:rPr lang="en-US" sz="3200" dirty="0" err="1"/>
              <a:t>kế</a:t>
            </a:r>
            <a:r>
              <a:rPr lang="en-US" sz="3200" dirty="0"/>
              <a:t> </a:t>
            </a:r>
            <a:r>
              <a:rPr lang="en-US" sz="3200" dirty="0" err="1"/>
              <a:t>hệ</a:t>
            </a:r>
            <a:r>
              <a:rPr lang="en-US" sz="3200" dirty="0"/>
              <a:t> </a:t>
            </a:r>
            <a:r>
              <a:rPr lang="en-US" sz="3200" dirty="0" err="1"/>
              <a:t>thống</a:t>
            </a:r>
            <a:r>
              <a:rPr lang="en-US" sz="3200" dirty="0"/>
              <a:t> </a:t>
            </a:r>
            <a:r>
              <a:rPr lang="en-US" sz="3200" dirty="0" err="1"/>
              <a:t>nhúng</a:t>
            </a:r>
            <a:endParaRPr lang="en-US" sz="3200" dirty="0"/>
          </a:p>
        </p:txBody>
      </p:sp>
      <p:grpSp>
        <p:nvGrpSpPr>
          <p:cNvPr id="8"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Diagram&#10;&#10;Description automatically generated">
            <a:extLst>
              <a:ext uri="{FF2B5EF4-FFF2-40B4-BE49-F238E27FC236}">
                <a16:creationId xmlns:a16="http://schemas.microsoft.com/office/drawing/2014/main" id="{7FA38B3C-6C8F-4585-8F98-BF13F1F7E6D4}"/>
              </a:ext>
            </a:extLst>
          </p:cNvPr>
          <p:cNvPicPr>
            <a:picLocks noChangeAspect="1"/>
          </p:cNvPicPr>
          <p:nvPr/>
        </p:nvPicPr>
        <p:blipFill>
          <a:blip r:embed="rId6"/>
          <a:stretch>
            <a:fillRect/>
          </a:stretch>
        </p:blipFill>
        <p:spPr>
          <a:xfrm>
            <a:off x="0" y="0"/>
            <a:ext cx="9214301" cy="6858000"/>
          </a:xfrm>
          <a:prstGeom prst="rect">
            <a:avLst/>
          </a:prstGeom>
        </p:spPr>
      </p:pic>
    </p:spTree>
    <p:extLst>
      <p:ext uri="{BB962C8B-B14F-4D97-AF65-F5344CB8AC3E}">
        <p14:creationId xmlns:p14="http://schemas.microsoft.com/office/powerpoint/2010/main" val="27886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noAutofit/>
          </a:bodyPr>
          <a:lstStyle/>
          <a:p>
            <a:r>
              <a:rPr lang="en-US" sz="3200" dirty="0" err="1"/>
              <a:t>Mô</a:t>
            </a:r>
            <a:r>
              <a:rPr lang="en-US" sz="3200" dirty="0"/>
              <a:t> </a:t>
            </a:r>
            <a:r>
              <a:rPr lang="en-US" sz="3200" dirty="0" err="1"/>
              <a:t>hình</a:t>
            </a:r>
            <a:r>
              <a:rPr lang="en-US" sz="3200" dirty="0"/>
              <a:t> </a:t>
            </a:r>
            <a:r>
              <a:rPr lang="en-US" sz="3200" dirty="0" err="1"/>
              <a:t>phân</a:t>
            </a:r>
            <a:r>
              <a:rPr lang="en-US" sz="3200" dirty="0"/>
              <a:t> </a:t>
            </a:r>
            <a:r>
              <a:rPr lang="en-US" sz="3200" dirty="0" err="1"/>
              <a:t>lớp</a:t>
            </a:r>
            <a:r>
              <a:rPr lang="en-US" sz="3200" dirty="0"/>
              <a:t> </a:t>
            </a:r>
            <a:r>
              <a:rPr lang="en-US" sz="3200" dirty="0" err="1"/>
              <a:t>thiết</a:t>
            </a:r>
            <a:r>
              <a:rPr lang="en-US" sz="3200" dirty="0"/>
              <a:t> </a:t>
            </a:r>
            <a:r>
              <a:rPr lang="en-US" sz="3200" dirty="0" err="1"/>
              <a:t>kế</a:t>
            </a:r>
            <a:r>
              <a:rPr lang="en-US" sz="3200" dirty="0"/>
              <a:t> </a:t>
            </a:r>
            <a:r>
              <a:rPr lang="en-US" sz="3200" dirty="0" err="1"/>
              <a:t>hệ</a:t>
            </a:r>
            <a:r>
              <a:rPr lang="en-US" sz="3200" dirty="0"/>
              <a:t> </a:t>
            </a:r>
            <a:r>
              <a:rPr lang="en-US" sz="3200" dirty="0" err="1"/>
              <a:t>thống</a:t>
            </a:r>
            <a:r>
              <a:rPr lang="en-US" sz="3200" dirty="0"/>
              <a:t> </a:t>
            </a:r>
            <a:r>
              <a:rPr lang="en-US" sz="3200" dirty="0" err="1"/>
              <a:t>nhúng</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lvl="1" algn="just">
              <a:lnSpc>
                <a:spcPct val="150000"/>
              </a:lnSpc>
            </a:pP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module</a:t>
            </a:r>
          </a:p>
        </p:txBody>
      </p:sp>
      <p:sp>
        <p:nvSpPr>
          <p:cNvPr id="4" name="Rectangle 3">
            <a:extLst>
              <a:ext uri="{FF2B5EF4-FFF2-40B4-BE49-F238E27FC236}">
                <a16:creationId xmlns:a16="http://schemas.microsoft.com/office/drawing/2014/main" id="{60B94DEA-55F6-480D-BD93-C5E66231FADF}"/>
              </a:ext>
            </a:extLst>
          </p:cNvPr>
          <p:cNvSpPr/>
          <p:nvPr/>
        </p:nvSpPr>
        <p:spPr>
          <a:xfrm>
            <a:off x="6096000" y="2167128"/>
            <a:ext cx="5141976" cy="1115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Nó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Khó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endParaRPr lang="en-US"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D45011C-3AF7-4492-BE7D-6E36D82A02E4}"/>
              </a:ext>
            </a:extLst>
          </p:cNvPr>
          <p:cNvSpPr/>
          <p:nvPr/>
        </p:nvSpPr>
        <p:spPr>
          <a:xfrm>
            <a:off x="6096000" y="3472433"/>
            <a:ext cx="5141976" cy="144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ecos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uclinux</a:t>
            </a:r>
            <a:r>
              <a:rPr lang="en-US" sz="1600" dirty="0">
                <a:latin typeface="Times New Roman" panose="02020603050405020304" pitchFamily="18" charset="0"/>
                <a:cs typeface="Times New Roman" panose="02020603050405020304" pitchFamily="18" charset="0"/>
              </a:rPr>
              <a:t>, VxWorks, Monta Vista Linux, BIOS, VNX …</a:t>
            </a:r>
          </a:p>
          <a:p>
            <a:r>
              <a:rPr lang="en-US" sz="1600" dirty="0" err="1">
                <a:latin typeface="Times New Roman" panose="02020603050405020304" pitchFamily="18" charset="0"/>
                <a:cs typeface="Times New Roman" panose="02020603050405020304" pitchFamily="18" charset="0"/>
              </a:rPr>
              <a:t>Quản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nhớ</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chia </a:t>
            </a:r>
            <a:r>
              <a:rPr lang="en-US" sz="1600" dirty="0" err="1">
                <a:latin typeface="Times New Roman" panose="02020603050405020304" pitchFamily="18" charset="0"/>
                <a:cs typeface="Times New Roman" panose="02020603050405020304" pitchFamily="18" charset="0"/>
              </a:rPr>
              <a:t>sẻ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nguyên</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HTN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11A9694C-DAD3-450E-B52E-DCD96868D9C4}"/>
              </a:ext>
            </a:extLst>
          </p:cNvPr>
          <p:cNvSpPr/>
          <p:nvPr/>
        </p:nvSpPr>
        <p:spPr>
          <a:xfrm>
            <a:off x="6096000" y="5074919"/>
            <a:ext cx="5141976" cy="110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latin typeface="Times New Roman" panose="02020603050405020304" pitchFamily="18" charset="0"/>
                <a:cs typeface="Times New Roman" panose="02020603050405020304" pitchFamily="18" charset="0"/>
              </a:rPr>
              <a:t>Gồm</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nhớ</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mạch</a:t>
            </a:r>
            <a:r>
              <a:rPr lang="en-US" sz="1600" dirty="0">
                <a:latin typeface="Times New Roman" panose="02020603050405020304" pitchFamily="18" charset="0"/>
                <a:cs typeface="Times New Roman" panose="02020603050405020304" pitchFamily="18" charset="0"/>
              </a:rPr>
              <a:t> in, connector…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Nhúng</a:t>
            </a:r>
            <a:endParaRPr lang="en-US" sz="1600" dirty="0">
              <a:latin typeface="Times New Roman" panose="02020603050405020304" pitchFamily="18" charset="0"/>
              <a:cs typeface="Times New Roman" panose="02020603050405020304" pitchFamily="18" charset="0"/>
            </a:endParaRP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1DF7B910-E067-4682-9EC1-8A7179D6FBCB}"/>
              </a:ext>
            </a:extLst>
          </p:cNvPr>
          <p:cNvPicPr>
            <a:picLocks noChangeAspect="1"/>
          </p:cNvPicPr>
          <p:nvPr/>
        </p:nvPicPr>
        <p:blipFill>
          <a:blip r:embed="rId3"/>
          <a:stretch>
            <a:fillRect/>
          </a:stretch>
        </p:blipFill>
        <p:spPr>
          <a:xfrm>
            <a:off x="1940052" y="3268979"/>
            <a:ext cx="2514600" cy="1828800"/>
          </a:xfrm>
          <a:prstGeom prst="rect">
            <a:avLst/>
          </a:prstGeom>
        </p:spPr>
      </p:pic>
      <p:cxnSp>
        <p:nvCxnSpPr>
          <p:cNvPr id="12" name="Straight Arrow Connector 11">
            <a:extLst>
              <a:ext uri="{FF2B5EF4-FFF2-40B4-BE49-F238E27FC236}">
                <a16:creationId xmlns:a16="http://schemas.microsoft.com/office/drawing/2014/main" id="{39BD9BCA-A18E-4FAF-BDDA-77C5260DB31D}"/>
              </a:ext>
            </a:extLst>
          </p:cNvPr>
          <p:cNvCxnSpPr/>
          <p:nvPr/>
        </p:nvCxnSpPr>
        <p:spPr>
          <a:xfrm flipV="1">
            <a:off x="4352544" y="2889504"/>
            <a:ext cx="1633728" cy="740663"/>
          </a:xfrm>
          <a:prstGeom prst="straightConnector1">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F5E61B-131E-4176-8765-A96774851FCF}"/>
              </a:ext>
            </a:extLst>
          </p:cNvPr>
          <p:cNvCxnSpPr>
            <a:cxnSpLocks/>
            <a:stCxn id="8" idx="3"/>
          </p:cNvCxnSpPr>
          <p:nvPr/>
        </p:nvCxnSpPr>
        <p:spPr>
          <a:xfrm>
            <a:off x="4454652" y="4183379"/>
            <a:ext cx="1531620" cy="169164"/>
          </a:xfrm>
          <a:prstGeom prst="straightConnector1">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4F2A01-EFAA-4AF9-84C5-8EDB98EE6B01}"/>
              </a:ext>
            </a:extLst>
          </p:cNvPr>
          <p:cNvCxnSpPr>
            <a:cxnSpLocks/>
          </p:cNvCxnSpPr>
          <p:nvPr/>
        </p:nvCxnSpPr>
        <p:spPr>
          <a:xfrm>
            <a:off x="4352544" y="4734305"/>
            <a:ext cx="1743456" cy="907543"/>
          </a:xfrm>
          <a:prstGeom prst="straightConnector1">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90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824-FFF6-41BF-B1F6-B41A8AB7AD95}"/>
              </a:ext>
            </a:extLst>
          </p:cNvPr>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môn</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664AC601-1125-453C-818C-9A89FF605398}"/>
              </a:ext>
            </a:extLst>
          </p:cNvPr>
          <p:cNvSpPr>
            <a:spLocks noGrp="1"/>
          </p:cNvSpPr>
          <p:nvPr>
            <p:ph idx="1"/>
          </p:nvPr>
        </p:nvSpPr>
        <p:spPr/>
        <p:txBody>
          <a:bodyPr>
            <a:normAutofit/>
          </a:bodyPr>
          <a:lstStyle/>
          <a:p>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quan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endParaRPr lang="en-US" sz="2400"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endParaRPr lang="en-US" sz="2800" b="1"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endParaRPr lang="en-US" sz="2400"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Arduino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board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Arduino</a:t>
            </a:r>
          </a:p>
          <a:p>
            <a:pPr lvl="1"/>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arduino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283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9572625" y="484631"/>
            <a:ext cx="2286300" cy="4916043"/>
          </a:xfrm>
          <a:ln>
            <a:noFill/>
          </a:ln>
        </p:spPr>
        <p:txBody>
          <a:bodyPr>
            <a:normAutofit/>
          </a:bodyPr>
          <a:lstStyle/>
          <a:p>
            <a:r>
              <a:rPr lang="en-US" sz="3200" dirty="0" err="1"/>
              <a:t>Vòng</a:t>
            </a:r>
            <a:r>
              <a:rPr lang="en-US" sz="3200" dirty="0"/>
              <a:t> </a:t>
            </a:r>
            <a:r>
              <a:rPr lang="en-US" sz="3200" dirty="0" err="1"/>
              <a:t>đời</a:t>
            </a:r>
            <a:r>
              <a:rPr lang="en-US" sz="3200" dirty="0"/>
              <a:t> </a:t>
            </a:r>
            <a:r>
              <a:rPr lang="en-US" sz="3200" dirty="0" err="1"/>
              <a:t>Mô</a:t>
            </a:r>
            <a:r>
              <a:rPr lang="en-US" sz="3200" dirty="0"/>
              <a:t> </a:t>
            </a:r>
            <a:r>
              <a:rPr lang="en-US" sz="3200" dirty="0" err="1"/>
              <a:t>hình</a:t>
            </a:r>
            <a:r>
              <a:rPr lang="en-US" sz="3200" dirty="0"/>
              <a:t> </a:t>
            </a:r>
            <a:r>
              <a:rPr lang="en-US" sz="3200" dirty="0" err="1"/>
              <a:t>thiết</a:t>
            </a:r>
            <a:r>
              <a:rPr lang="en-US" sz="3200" dirty="0"/>
              <a:t> </a:t>
            </a:r>
            <a:r>
              <a:rPr lang="en-US" sz="3200" dirty="0" err="1"/>
              <a:t>kế</a:t>
            </a:r>
            <a:r>
              <a:rPr lang="en-US" sz="3200" dirty="0"/>
              <a:t> </a:t>
            </a:r>
            <a:r>
              <a:rPr lang="en-US" sz="3200" dirty="0" err="1"/>
              <a:t>hệ</a:t>
            </a:r>
            <a:r>
              <a:rPr lang="en-US" sz="3200" dirty="0"/>
              <a:t> </a:t>
            </a:r>
            <a:r>
              <a:rPr lang="en-US" sz="3200" dirty="0" err="1"/>
              <a:t>thống</a:t>
            </a:r>
            <a:r>
              <a:rPr lang="en-US" sz="3200" dirty="0"/>
              <a:t> </a:t>
            </a:r>
            <a:r>
              <a:rPr lang="en-US" sz="3200" dirty="0" err="1"/>
              <a:t>nhúng</a:t>
            </a:r>
            <a:endParaRPr lang="en-US" sz="3200" dirty="0"/>
          </a:p>
        </p:txBody>
      </p:sp>
      <p:grpSp>
        <p:nvGrpSpPr>
          <p:cNvPr id="8"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Diagram&#10;&#10;Description automatically generated">
            <a:extLst>
              <a:ext uri="{FF2B5EF4-FFF2-40B4-BE49-F238E27FC236}">
                <a16:creationId xmlns:a16="http://schemas.microsoft.com/office/drawing/2014/main" id="{7FA38B3C-6C8F-4585-8F98-BF13F1F7E6D4}"/>
              </a:ext>
            </a:extLst>
          </p:cNvPr>
          <p:cNvPicPr>
            <a:picLocks noChangeAspect="1"/>
          </p:cNvPicPr>
          <p:nvPr/>
        </p:nvPicPr>
        <p:blipFill>
          <a:blip r:embed="rId6"/>
          <a:stretch>
            <a:fillRect/>
          </a:stretch>
        </p:blipFill>
        <p:spPr>
          <a:xfrm>
            <a:off x="0" y="0"/>
            <a:ext cx="9214301" cy="6858000"/>
          </a:xfrm>
          <a:prstGeom prst="rect">
            <a:avLst/>
          </a:prstGeom>
        </p:spPr>
      </p:pic>
    </p:spTree>
    <p:extLst>
      <p:ext uri="{BB962C8B-B14F-4D97-AF65-F5344CB8AC3E}">
        <p14:creationId xmlns:p14="http://schemas.microsoft.com/office/powerpoint/2010/main" val="3424959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2"/>
            <a:ext cx="10058400" cy="960120"/>
          </a:xfrm>
        </p:spPr>
        <p:txBody>
          <a:bodyPr/>
          <a:lstStyle/>
          <a:p>
            <a:r>
              <a:rPr lang="en-US" dirty="0" err="1"/>
              <a:t>Chương</a:t>
            </a:r>
            <a:r>
              <a:rPr lang="en-US" dirty="0"/>
              <a:t> II: </a:t>
            </a:r>
            <a:r>
              <a:rPr lang="en-US" dirty="0" err="1"/>
              <a:t>phần</a:t>
            </a:r>
            <a:r>
              <a:rPr lang="en-US" dirty="0"/>
              <a:t> </a:t>
            </a:r>
            <a:r>
              <a:rPr lang="en-US" dirty="0" err="1"/>
              <a:t>cứng</a:t>
            </a:r>
            <a:r>
              <a:rPr lang="en-US" dirty="0"/>
              <a:t> HTN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03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156350" y="484632"/>
            <a:ext cx="3544035" cy="1609344"/>
          </a:xfrm>
          <a:ln>
            <a:noFill/>
          </a:ln>
        </p:spPr>
        <p:txBody>
          <a:bodyPr>
            <a:normAutofit fontScale="90000"/>
          </a:bodyPr>
          <a:lstStyle/>
          <a:p>
            <a:r>
              <a:rPr lang="vi-VN" sz="3200" dirty="0"/>
              <a:t>Tổng quan Phần cứng HTN - </a:t>
            </a:r>
            <a:br>
              <a:rPr lang="vi-VN" sz="3200" dirty="0"/>
            </a:br>
            <a:r>
              <a:rPr lang="en-US" sz="3200" dirty="0" err="1"/>
              <a:t>Sơ</a:t>
            </a:r>
            <a:r>
              <a:rPr lang="en-US" sz="3200" dirty="0"/>
              <a:t> </a:t>
            </a:r>
            <a:r>
              <a:rPr lang="en-US" sz="3200" dirty="0" err="1"/>
              <a:t>đồ</a:t>
            </a:r>
            <a:r>
              <a:rPr lang="en-US" sz="3200" dirty="0"/>
              <a:t> </a:t>
            </a:r>
            <a:r>
              <a:rPr lang="en-US" sz="3200" dirty="0" err="1"/>
              <a:t>khối</a:t>
            </a:r>
            <a:r>
              <a:rPr lang="en-US" sz="3200" dirty="0"/>
              <a:t> HTN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8156351" y="2121408"/>
            <a:ext cx="3544034" cy="4050792"/>
          </a:xfrm>
        </p:spPr>
        <p:txBody>
          <a:bodyPr>
            <a:normAutofit/>
          </a:bodyPr>
          <a:lstStyle/>
          <a:p>
            <a:pPr lvl="2"/>
            <a:r>
              <a:rPr lang="en-US" dirty="0">
                <a:latin typeface="Times New Roman" panose="02020603050405020304" pitchFamily="18" charset="0"/>
                <a:cs typeface="Times New Roman" panose="02020603050405020304" pitchFamily="18" charset="0"/>
              </a:rPr>
              <a:t>CPU</a:t>
            </a:r>
          </a:p>
          <a:p>
            <a:pPr lvl="2"/>
            <a:r>
              <a:rPr lang="en-US" dirty="0">
                <a:latin typeface="Times New Roman" panose="02020603050405020304" pitchFamily="18" charset="0"/>
                <a:cs typeface="Times New Roman" panose="02020603050405020304" pitchFamily="18" charset="0"/>
              </a:rPr>
              <a:t>Memory</a:t>
            </a:r>
          </a:p>
          <a:p>
            <a:pPr lvl="2"/>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(Input, Output)</a:t>
            </a:r>
          </a:p>
          <a:p>
            <a:pPr lvl="2"/>
            <a:r>
              <a:rPr lang="en-US" dirty="0">
                <a:latin typeface="Times New Roman" panose="02020603050405020304" pitchFamily="18" charset="0"/>
                <a:cs typeface="Times New Roman" panose="02020603050405020304" pitchFamily="18" charset="0"/>
              </a:rPr>
              <a:t>Bus line</a:t>
            </a:r>
          </a:p>
        </p:txBody>
      </p:sp>
      <p:pic>
        <p:nvPicPr>
          <p:cNvPr id="5" name="Picture 4" descr="Diagram, schematic&#10;&#10;Description automatically generated">
            <a:extLst>
              <a:ext uri="{FF2B5EF4-FFF2-40B4-BE49-F238E27FC236}">
                <a16:creationId xmlns:a16="http://schemas.microsoft.com/office/drawing/2014/main" id="{B45AE245-C6E8-4EB7-BBFA-BA501C1360A9}"/>
              </a:ext>
            </a:extLst>
          </p:cNvPr>
          <p:cNvPicPr>
            <a:picLocks noChangeAspect="1"/>
          </p:cNvPicPr>
          <p:nvPr/>
        </p:nvPicPr>
        <p:blipFill>
          <a:blip r:embed="rId3"/>
          <a:stretch>
            <a:fillRect/>
          </a:stretch>
        </p:blipFill>
        <p:spPr>
          <a:xfrm>
            <a:off x="1247608" y="1115568"/>
            <a:ext cx="6262241" cy="4580382"/>
          </a:xfrm>
          <a:prstGeom prst="rect">
            <a:avLst/>
          </a:prstGeom>
        </p:spPr>
      </p:pic>
    </p:spTree>
    <p:extLst>
      <p:ext uri="{BB962C8B-B14F-4D97-AF65-F5344CB8AC3E}">
        <p14:creationId xmlns:p14="http://schemas.microsoft.com/office/powerpoint/2010/main" val="180636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noAutofit/>
          </a:bodyPr>
          <a:lstStyle/>
          <a:p>
            <a:r>
              <a:rPr lang="en-US" sz="3600" dirty="0" err="1"/>
              <a:t>Sơ</a:t>
            </a:r>
            <a:r>
              <a:rPr lang="en-US" sz="3600" dirty="0"/>
              <a:t> </a:t>
            </a:r>
            <a:r>
              <a:rPr lang="en-US" sz="3600" dirty="0" err="1"/>
              <a:t>đồ</a:t>
            </a:r>
            <a:r>
              <a:rPr lang="en-US" sz="3600" dirty="0"/>
              <a:t> </a:t>
            </a:r>
            <a:r>
              <a:rPr lang="en-US" sz="3600" dirty="0" err="1"/>
              <a:t>khối</a:t>
            </a:r>
            <a:r>
              <a:rPr lang="en-US" sz="3600" dirty="0"/>
              <a:t> </a:t>
            </a:r>
            <a:r>
              <a:rPr lang="en-US" sz="3600" dirty="0" err="1"/>
              <a:t>hệ</a:t>
            </a:r>
            <a:r>
              <a:rPr lang="en-US" sz="3600" dirty="0"/>
              <a:t> </a:t>
            </a:r>
            <a:r>
              <a:rPr lang="en-US" sz="3600" dirty="0" err="1"/>
              <a:t>thống</a:t>
            </a:r>
            <a:r>
              <a:rPr lang="en-US" sz="3600" dirty="0"/>
              <a:t> </a:t>
            </a:r>
            <a:r>
              <a:rPr lang="en-US" sz="3600" dirty="0" err="1"/>
              <a:t>nhúng</a:t>
            </a:r>
            <a:endParaRPr lang="en-US" sz="36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lvl="1" algn="just">
              <a:lnSpc>
                <a:spcPct val="150000"/>
              </a:lnSpc>
            </a:pPr>
            <a:r>
              <a:rPr lang="en-US" dirty="0">
                <a:latin typeface="Times New Roman" panose="02020603050405020304" pitchFamily="18" charset="0"/>
                <a:cs typeface="Times New Roman" panose="02020603050405020304" pitchFamily="18" charset="0"/>
              </a:rPr>
              <a:t>CPU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a:t>
            </a:r>
          </a:p>
          <a:p>
            <a:pPr lvl="1" algn="just">
              <a:lnSpc>
                <a:spcPct val="150000"/>
              </a:lnSpc>
            </a:pPr>
            <a:r>
              <a:rPr lang="en-US" dirty="0">
                <a:latin typeface="Times New Roman" panose="02020603050405020304" pitchFamily="18" charset="0"/>
                <a:cs typeface="Times New Roman" panose="02020603050405020304" pitchFamily="18" charset="0"/>
              </a:rPr>
              <a:t>MEMORY: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p>
          <a:p>
            <a:pPr lvl="2" algn="just">
              <a:lnSpc>
                <a:spcPct val="150000"/>
              </a:lnSpc>
            </a:pPr>
            <a:r>
              <a:rPr lang="en-US" dirty="0">
                <a:latin typeface="Times New Roman" panose="02020603050405020304" pitchFamily="18" charset="0"/>
                <a:cs typeface="Times New Roman" panose="02020603050405020304" pitchFamily="18" charset="0"/>
              </a:rPr>
              <a:t>INPUT: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p>
          <a:p>
            <a:pPr lvl="2" algn="just">
              <a:lnSpc>
                <a:spcPct val="150000"/>
              </a:lnSpc>
            </a:pPr>
            <a:r>
              <a:rPr lang="en-US" dirty="0">
                <a:latin typeface="Times New Roman" panose="02020603050405020304" pitchFamily="18" charset="0"/>
                <a:cs typeface="Times New Roman" panose="02020603050405020304" pitchFamily="18" charset="0"/>
              </a:rPr>
              <a:t>OUTPUT: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p>
          <a:p>
            <a:pPr lvl="1" algn="just">
              <a:lnSpc>
                <a:spcPct val="150000"/>
              </a:lnSpc>
            </a:pPr>
            <a:r>
              <a:rPr lang="en-US" dirty="0">
                <a:latin typeface="Times New Roman" panose="02020603050405020304" pitchFamily="18" charset="0"/>
                <a:cs typeface="Times New Roman" panose="02020603050405020304" pitchFamily="18" charset="0"/>
              </a:rPr>
              <a:t>Bus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200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3"/>
            <a:ext cx="10058400" cy="960120"/>
          </a:xfrm>
        </p:spPr>
        <p:txBody>
          <a:bodyPr>
            <a:noAutofit/>
          </a:bodyPr>
          <a:lstStyle/>
          <a:p>
            <a:r>
              <a:rPr lang="en-US" sz="3600" dirty="0" err="1"/>
              <a:t>Sơ</a:t>
            </a:r>
            <a:r>
              <a:rPr lang="en-US" sz="3600" dirty="0"/>
              <a:t> </a:t>
            </a:r>
            <a:r>
              <a:rPr lang="en-US" sz="3600" dirty="0" err="1"/>
              <a:t>đồ</a:t>
            </a:r>
            <a:r>
              <a:rPr lang="en-US" sz="3600" dirty="0"/>
              <a:t> </a:t>
            </a:r>
            <a:r>
              <a:rPr lang="en-US" sz="3600" dirty="0" err="1"/>
              <a:t>khối</a:t>
            </a:r>
            <a:r>
              <a:rPr lang="en-US" sz="3600" dirty="0"/>
              <a:t> </a:t>
            </a:r>
            <a:r>
              <a:rPr lang="en-US" sz="3600" dirty="0" err="1"/>
              <a:t>hệ</a:t>
            </a:r>
            <a:r>
              <a:rPr lang="en-US" sz="3600" dirty="0"/>
              <a:t> </a:t>
            </a:r>
            <a:r>
              <a:rPr lang="en-US" sz="3600" dirty="0" err="1"/>
              <a:t>thống</a:t>
            </a:r>
            <a:r>
              <a:rPr lang="en-US" sz="3600" dirty="0"/>
              <a:t> </a:t>
            </a:r>
            <a:r>
              <a:rPr lang="en-US" sz="3600" dirty="0" err="1"/>
              <a:t>nhúng</a:t>
            </a:r>
            <a:endParaRPr lang="en-US" sz="36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069848" y="1444753"/>
            <a:ext cx="10058400" cy="4727447"/>
          </a:xfrm>
        </p:spPr>
        <p:txBody>
          <a:bodyPr>
            <a:normAutofit/>
          </a:bodyPr>
          <a:lstStyle/>
          <a:p>
            <a:pPr lvl="1" algn="just">
              <a:lnSpc>
                <a:spcPct val="150000"/>
              </a:lnSpc>
            </a:pPr>
            <a:r>
              <a:rPr lang="en-US" dirty="0">
                <a:latin typeface="Times New Roman" panose="02020603050405020304" pitchFamily="18" charset="0"/>
                <a:cs typeface="Times New Roman" panose="02020603050405020304" pitchFamily="18" charset="0"/>
              </a:rPr>
              <a:t>CPU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a:t>
            </a:r>
          </a:p>
          <a:p>
            <a:pPr lvl="1" algn="just">
              <a:lnSpc>
                <a:spcPct val="150000"/>
              </a:lnSpc>
            </a:pPr>
            <a:r>
              <a:rPr lang="en-US" dirty="0">
                <a:latin typeface="Times New Roman" panose="02020603050405020304" pitchFamily="18" charset="0"/>
                <a:cs typeface="Times New Roman" panose="02020603050405020304" pitchFamily="18" charset="0"/>
              </a:rPr>
              <a:t>MEMORY: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p>
          <a:p>
            <a:pPr lvl="2" algn="just">
              <a:lnSpc>
                <a:spcPct val="150000"/>
              </a:lnSpc>
            </a:pPr>
            <a:r>
              <a:rPr lang="en-US" dirty="0">
                <a:latin typeface="Times New Roman" panose="02020603050405020304" pitchFamily="18" charset="0"/>
                <a:cs typeface="Times New Roman" panose="02020603050405020304" pitchFamily="18" charset="0"/>
              </a:rPr>
              <a:t>INPUT: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p>
          <a:p>
            <a:pPr lvl="2" algn="just">
              <a:lnSpc>
                <a:spcPct val="150000"/>
              </a:lnSpc>
            </a:pPr>
            <a:r>
              <a:rPr lang="en-US" dirty="0">
                <a:latin typeface="Times New Roman" panose="02020603050405020304" pitchFamily="18" charset="0"/>
                <a:cs typeface="Times New Roman" panose="02020603050405020304" pitchFamily="18" charset="0"/>
              </a:rPr>
              <a:t>OUTPUT: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p>
          <a:p>
            <a:pPr lvl="1" algn="just">
              <a:lnSpc>
                <a:spcPct val="150000"/>
              </a:lnSpc>
            </a:pPr>
            <a:r>
              <a:rPr lang="en-US" dirty="0">
                <a:latin typeface="Times New Roman" panose="02020603050405020304" pitchFamily="18" charset="0"/>
                <a:cs typeface="Times New Roman" panose="02020603050405020304" pitchFamily="18" charset="0"/>
              </a:rPr>
              <a:t>Bus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006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8156350" y="484632"/>
            <a:ext cx="3895442" cy="1609344"/>
          </a:xfrm>
          <a:ln>
            <a:noFill/>
          </a:ln>
        </p:spPr>
        <p:txBody>
          <a:bodyPr>
            <a:normAutofit/>
          </a:bodyPr>
          <a:lstStyle/>
          <a:p>
            <a:r>
              <a:rPr lang="en-US" sz="3200" dirty="0" err="1"/>
              <a:t>Hệ</a:t>
            </a:r>
            <a:r>
              <a:rPr lang="en-US" sz="3200" dirty="0"/>
              <a:t> </a:t>
            </a:r>
            <a:r>
              <a:rPr lang="en-US" sz="3200" dirty="0" err="1"/>
              <a:t>thống</a:t>
            </a:r>
            <a:r>
              <a:rPr lang="en-US" sz="3200" dirty="0"/>
              <a:t> </a:t>
            </a:r>
            <a:r>
              <a:rPr lang="en-US" sz="3200" dirty="0" err="1"/>
              <a:t>Nhúng</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8156350" y="2121408"/>
            <a:ext cx="3544035" cy="4050792"/>
          </a:xfrm>
        </p:spPr>
        <p:txBody>
          <a:bodyPr>
            <a:normAutofit/>
          </a:bodyPr>
          <a:lstStyle/>
          <a:p>
            <a:pPr marL="285750" lvl="2" indent="-182563"/>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quan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 Network Connection” </a:t>
            </a:r>
          </a:p>
          <a:p>
            <a:pPr marL="285750" lvl="2" indent="-182563"/>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endParaRPr lang="en-US" dirty="0">
              <a:latin typeface="Times New Roman" panose="02020603050405020304" pitchFamily="18" charset="0"/>
              <a:cs typeface="Times New Roman" panose="02020603050405020304" pitchFamily="18" charset="0"/>
            </a:endParaRPr>
          </a:p>
          <a:p>
            <a:pPr marL="285750" lvl="2" indent="-182563"/>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lưới</a:t>
            </a:r>
            <a:r>
              <a:rPr lang="en-US" dirty="0">
                <a:latin typeface="Times New Roman" panose="02020603050405020304" pitchFamily="18" charset="0"/>
                <a:cs typeface="Times New Roman" panose="02020603050405020304" pitchFamily="18" charset="0"/>
              </a:rPr>
              <a:t> HTN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(IoTs)</a:t>
            </a:r>
          </a:p>
        </p:txBody>
      </p:sp>
      <p:pic>
        <p:nvPicPr>
          <p:cNvPr id="6" name="Picture 5" descr="Diagram&#10;&#10;Description automatically generated">
            <a:extLst>
              <a:ext uri="{FF2B5EF4-FFF2-40B4-BE49-F238E27FC236}">
                <a16:creationId xmlns:a16="http://schemas.microsoft.com/office/drawing/2014/main" id="{03BC23F5-DC03-4B0C-86E5-AE15B7F5CF79}"/>
              </a:ext>
            </a:extLst>
          </p:cNvPr>
          <p:cNvPicPr>
            <a:picLocks noChangeAspect="1"/>
          </p:cNvPicPr>
          <p:nvPr/>
        </p:nvPicPr>
        <p:blipFill>
          <a:blip r:embed="rId3"/>
          <a:stretch>
            <a:fillRect/>
          </a:stretch>
        </p:blipFill>
        <p:spPr>
          <a:xfrm>
            <a:off x="1173914" y="724383"/>
            <a:ext cx="6503235" cy="5551542"/>
          </a:xfrm>
          <a:prstGeom prst="rect">
            <a:avLst/>
          </a:prstGeom>
        </p:spPr>
      </p:pic>
    </p:spTree>
    <p:extLst>
      <p:ext uri="{BB962C8B-B14F-4D97-AF65-F5344CB8AC3E}">
        <p14:creationId xmlns:p14="http://schemas.microsoft.com/office/powerpoint/2010/main" val="10153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6800" y="5003818"/>
            <a:ext cx="6156790" cy="1117423"/>
          </a:xfrm>
        </p:spPr>
        <p:txBody>
          <a:bodyPr anchor="ctr">
            <a:normAutofit/>
          </a:bodyPr>
          <a:lstStyle/>
          <a:p>
            <a:pPr algn="r"/>
            <a:r>
              <a:rPr lang="vi-VN" sz="3600" dirty="0"/>
              <a:t>Hardware in a loop</a:t>
            </a:r>
            <a:endParaRPr lang="en-US" sz="3600" dirty="0"/>
          </a:p>
        </p:txBody>
      </p:sp>
      <p:pic>
        <p:nvPicPr>
          <p:cNvPr id="5" name="Picture 4" descr="Diagram&#10;&#10;Description automatically generated">
            <a:extLst>
              <a:ext uri="{FF2B5EF4-FFF2-40B4-BE49-F238E27FC236}">
                <a16:creationId xmlns:a16="http://schemas.microsoft.com/office/drawing/2014/main" id="{D8C8D94D-F7D1-4082-BEFA-6900730B0FA8}"/>
              </a:ext>
            </a:extLst>
          </p:cNvPr>
          <p:cNvPicPr>
            <a:picLocks noChangeAspect="1"/>
          </p:cNvPicPr>
          <p:nvPr/>
        </p:nvPicPr>
        <p:blipFill>
          <a:blip r:embed="rId3"/>
          <a:stretch>
            <a:fillRect/>
          </a:stretch>
        </p:blipFill>
        <p:spPr>
          <a:xfrm>
            <a:off x="1305013" y="643468"/>
            <a:ext cx="9603309" cy="3457190"/>
          </a:xfrm>
          <a:prstGeom prst="rect">
            <a:avLst/>
          </a:prstGeom>
        </p:spPr>
      </p:pic>
      <p:sp>
        <p:nvSpPr>
          <p:cNvPr id="10" name="Rectangle 9">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6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Bộ vi xử lý trung tâm (CPU)</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r>
              <a:rPr lang="vi-VN" dirty="0">
                <a:latin typeface="Times New Roman" panose="02020603050405020304" pitchFamily="18" charset="0"/>
                <a:cs typeface="Times New Roman" panose="02020603050405020304" pitchFamily="18" charset="0"/>
              </a:rPr>
              <a:t>Khối ALU: (Arithmetic logic unit): Khối tính toán chính </a:t>
            </a:r>
          </a:p>
          <a:p>
            <a:pPr lvl="1"/>
            <a:r>
              <a:rPr lang="vi-VN" dirty="0">
                <a:latin typeface="Times New Roman" panose="02020603050405020304" pitchFamily="18" charset="0"/>
                <a:cs typeface="Times New Roman" panose="02020603050405020304" pitchFamily="18" charset="0"/>
              </a:rPr>
              <a:t>Khối CU (Control unit): Khối điều khiển hoạt động (Gồm có bộ giải mã (decoder), bộ tuần tự (Sequencer) )</a:t>
            </a:r>
          </a:p>
          <a:p>
            <a:pPr lvl="1"/>
            <a:r>
              <a:rPr lang="vi-VN" dirty="0">
                <a:latin typeface="Times New Roman" panose="02020603050405020304" pitchFamily="18" charset="0"/>
                <a:cs typeface="Times New Roman" panose="02020603050405020304" pitchFamily="18" charset="0"/>
              </a:rPr>
              <a:t>Memory Unit: Một số bộ nhớ được tích hợp trong CPU để hỗ trợ lưu trữ và tính toán nhanh cho ALU (Gồm có thanh ghi registers và cache)</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Note: </a:t>
            </a:r>
          </a:p>
          <a:p>
            <a:pPr lvl="2"/>
            <a:r>
              <a:rPr lang="en-US" dirty="0">
                <a:latin typeface="Times New Roman" panose="02020603050405020304" pitchFamily="18" charset="0"/>
                <a:cs typeface="Times New Roman" panose="02020603050405020304" pitchFamily="18" charset="0"/>
              </a:rPr>
              <a:t>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CPU: CPU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CPU</a:t>
            </a:r>
          </a:p>
          <a:p>
            <a:pPr lvl="2"/>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VXL/VĐK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lvl="1"/>
            <a:endParaRPr lang="vi-VN" dirty="0">
              <a:latin typeface="Times New Roman" panose="02020603050405020304" pitchFamily="18" charset="0"/>
              <a:cs typeface="Times New Roman" panose="02020603050405020304" pitchFamily="18" charset="0"/>
            </a:endParaRPr>
          </a:p>
          <a:p>
            <a:pPr lvl="1"/>
            <a:endParaRPr lang="vi-VN" dirty="0">
              <a:latin typeface="Times New Roman" panose="02020603050405020304" pitchFamily="18" charset="0"/>
              <a:cs typeface="Times New Roman" panose="02020603050405020304" pitchFamily="18" charset="0"/>
            </a:endParaRPr>
          </a:p>
          <a:p>
            <a:pPr lvl="1"/>
            <a:endParaRPr lang="vi-VN"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705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Quá trình thực thi một lệnh</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endParaRPr lang="vi-V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B1: </a:t>
            </a:r>
            <a:r>
              <a:rPr lang="en-US" dirty="0" err="1">
                <a:latin typeface="Times New Roman" panose="02020603050405020304" pitchFamily="18" charset="0"/>
                <a:cs typeface="Times New Roman" panose="02020603050405020304" pitchFamily="18" charset="0"/>
              </a:rPr>
              <a:t>Nạp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CU</a:t>
            </a:r>
          </a:p>
          <a:p>
            <a:pPr lvl="1"/>
            <a:r>
              <a:rPr lang="en-US" dirty="0">
                <a:latin typeface="Times New Roman" panose="02020603050405020304" pitchFamily="18" charset="0"/>
                <a:cs typeface="Times New Roman" panose="02020603050405020304" pitchFamily="18" charset="0"/>
              </a:rPr>
              <a:t>B2: </a:t>
            </a:r>
            <a:r>
              <a:rPr lang="en-US" dirty="0" err="1">
                <a:latin typeface="Times New Roman" panose="02020603050405020304" pitchFamily="18" charset="0"/>
                <a:cs typeface="Times New Roman" panose="02020603050405020304" pitchFamily="18" charset="0"/>
              </a:rPr>
              <a:t>Khỗi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thong qua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B3: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qua BUS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VXL</a:t>
            </a:r>
          </a:p>
          <a:p>
            <a:pPr lvl="1"/>
            <a:r>
              <a:rPr lang="en-US" dirty="0">
                <a:latin typeface="Times New Roman" panose="02020603050405020304" pitchFamily="18" charset="0"/>
                <a:cs typeface="Times New Roman" panose="02020603050405020304" pitchFamily="18" charset="0"/>
              </a:rPr>
              <a:t>B4: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B5: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ALU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a:p>
            <a:pPr lvl="1"/>
            <a:r>
              <a:rPr lang="en-US">
                <a:latin typeface="Times New Roman" panose="02020603050405020304" pitchFamily="18" charset="0"/>
                <a:cs typeface="Times New Roman" panose="02020603050405020304" pitchFamily="18" charset="0"/>
              </a:rPr>
              <a:t>B6: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64024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Bộ vi xử lý trung tâm (CPU)</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endParaRPr lang="vi-V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Khi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byte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a:p>
            <a:pPr lvl="2"/>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endParaRPr lang="en-US" dirty="0">
              <a:latin typeface="Times New Roman" panose="02020603050405020304" pitchFamily="18" charset="0"/>
              <a:cs typeface="Times New Roman" panose="02020603050405020304" pitchFamily="18" charset="0"/>
            </a:endParaRPr>
          </a:p>
          <a:p>
            <a:pPr lvl="2"/>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lũy</a:t>
            </a:r>
            <a:endParaRPr lang="en-US" dirty="0">
              <a:latin typeface="Times New Roman" panose="02020603050405020304" pitchFamily="18" charset="0"/>
              <a:cs typeface="Times New Roman" panose="02020603050405020304" pitchFamily="18" charset="0"/>
            </a:endParaRPr>
          </a:p>
          <a:p>
            <a:pPr lvl="2"/>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0022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824-FFF6-41BF-B1F6-B41A8AB7AD95}"/>
              </a:ext>
            </a:extLst>
          </p:cNvPr>
          <p:cNvSpPr>
            <a:spLocks noGrp="1"/>
          </p:cNvSpPr>
          <p:nvPr>
            <p:ph type="title"/>
          </p:nvPr>
        </p:nvSpPr>
        <p:spPr/>
        <p:txBody>
          <a:bodyPr/>
          <a:lstStyle/>
          <a:p>
            <a:r>
              <a:rPr lang="en-US" dirty="0" err="1"/>
              <a:t>Nội</a:t>
            </a:r>
            <a:r>
              <a:rPr lang="en-US" dirty="0"/>
              <a:t> dung </a:t>
            </a:r>
            <a:r>
              <a:rPr lang="en-US" dirty="0" err="1"/>
              <a:t>môn</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664AC601-1125-453C-818C-9A89FF605398}"/>
              </a:ext>
            </a:extLst>
          </p:cNvPr>
          <p:cNvSpPr>
            <a:spLocks noGrp="1"/>
          </p:cNvSpPr>
          <p:nvPr>
            <p:ph idx="1"/>
          </p:nvPr>
        </p:nvSpPr>
        <p:spPr/>
        <p:txBody>
          <a:bodyPr>
            <a:normAutofit/>
          </a:bodyPr>
          <a:lstStyle/>
          <a:p>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quan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cứng</a:t>
            </a:r>
            <a:r>
              <a:rPr lang="en-US" sz="2400" dirty="0">
                <a:latin typeface="Times New Roman" panose="02020603050405020304" pitchFamily="18" charset="0"/>
                <a:cs typeface="Times New Roman" panose="02020603050405020304" pitchFamily="18" charset="0"/>
              </a:rPr>
              <a:t> HTN</a:t>
            </a:r>
          </a:p>
          <a:p>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HTN</a:t>
            </a:r>
          </a:p>
          <a:p>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Arduino</a:t>
            </a:r>
          </a:p>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Arduino</a:t>
            </a:r>
          </a:p>
          <a:p>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Arduino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105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Bộ vi xử lý trung tâm (CPU)</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endParaRPr lang="en-US" dirty="0">
              <a:latin typeface="Times New Roman" panose="02020603050405020304" pitchFamily="18" charset="0"/>
              <a:cs typeface="Times New Roman" panose="02020603050405020304" pitchFamily="18" charset="0"/>
            </a:endParaRPr>
          </a:p>
          <a:p>
            <a:pPr marL="548640" lvl="2" indent="0">
              <a:buNone/>
            </a:pP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điểm: </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6871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Bộ vi xử lý trung tâm (CPU)</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lũy</a:t>
            </a:r>
            <a:r>
              <a:rPr lang="en-US" dirty="0">
                <a:latin typeface="Times New Roman" panose="02020603050405020304" pitchFamily="18" charset="0"/>
                <a:cs typeface="Times New Roman" panose="02020603050405020304" pitchFamily="18" charset="0"/>
              </a:rPr>
              <a:t>:</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lũy</a:t>
            </a:r>
            <a:r>
              <a:rPr lang="en-US" dirty="0">
                <a:latin typeface="Times New Roman" panose="02020603050405020304" pitchFamily="18" charset="0"/>
                <a:cs typeface="Times New Roman" panose="02020603050405020304" pitchFamily="18" charset="0"/>
              </a:rPr>
              <a:t> </a:t>
            </a:r>
          </a:p>
          <a:p>
            <a:pPr marL="548640" lvl="2" indent="0">
              <a:buNone/>
            </a:pP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điểm: </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CPU</a:t>
            </a:r>
          </a:p>
          <a:p>
            <a:pPr marL="548640" lvl="2" indent="0">
              <a:buNone/>
            </a:pPr>
            <a:r>
              <a:rPr lang="en-US" dirty="0">
                <a:latin typeface="Times New Roman" panose="02020603050405020304" pitchFamily="18" charset="0"/>
                <a:cs typeface="Times New Roman" panose="02020603050405020304" pitchFamily="18" charset="0"/>
              </a:rPr>
              <a:t>	Cho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92703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vi-VN" sz="3200" dirty="0"/>
              <a:t>Bộ vi xử lý trung tâm (CPU)</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lvl="1"/>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p>
          <a:p>
            <a:pPr marL="548640" lvl="2" indent="0">
              <a:buNone/>
            </a:pP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điểm: </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p>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a:p>
            <a:pPr marL="548640" lvl="2" indent="0">
              <a:buNone/>
            </a:pPr>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a:t>
            </a:r>
          </a:p>
          <a:p>
            <a:pPr marL="548640" lvl="2" indent="0">
              <a:buNone/>
            </a:pPr>
            <a:r>
              <a:rPr lang="en-US" dirty="0">
                <a:latin typeface="Times New Roman" panose="02020603050405020304" pitchFamily="18" charset="0"/>
                <a:cs typeface="Times New Roman" panose="02020603050405020304" pitchFamily="18" charset="0"/>
              </a:rPr>
              <a:t>	</a:t>
            </a:r>
          </a:p>
          <a:p>
            <a:pPr lvl="2">
              <a:buFont typeface="Symbol" panose="05050102010706020507" pitchFamily="18" charset="2"/>
              <a:buChar char="Þ"/>
            </a:pP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endParaRPr lang="en-US" dirty="0">
              <a:latin typeface="Times New Roman" panose="02020603050405020304" pitchFamily="18" charset="0"/>
              <a:cs typeface="Times New Roman" panose="02020603050405020304" pitchFamily="18" charset="0"/>
            </a:endParaRPr>
          </a:p>
          <a:p>
            <a:pPr lvl="2">
              <a:buFont typeface="Symbol" panose="05050102010706020507" pitchFamily="18" charset="2"/>
              <a:buChar char="Þ"/>
            </a:pP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5"/>
          <a:srcRect l="13962" r="14716"/>
          <a:stretch/>
        </p:blipFill>
        <p:spPr>
          <a:xfrm>
            <a:off x="7545274" y="10"/>
            <a:ext cx="4646726" cy="6857990"/>
          </a:xfrm>
          <a:prstGeom prst="rect">
            <a:avLst/>
          </a:prstGeo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05532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tập</a:t>
            </a:r>
            <a:r>
              <a:rPr lang="en-US" sz="3200" dirty="0"/>
              <a:t> </a:t>
            </a:r>
            <a:r>
              <a:rPr lang="en-US" sz="3200" dirty="0" err="1"/>
              <a:t>lệnh</a:t>
            </a:r>
            <a:r>
              <a:rPr lang="en-US" sz="3200" dirty="0"/>
              <a:t> ISA</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228071" cy="4848225"/>
          </a:xfrm>
        </p:spPr>
        <p:txBody>
          <a:bodyPr>
            <a:normAutofit/>
          </a:bodyPr>
          <a:lstStyle/>
          <a:p>
            <a:pPr lvl="1"/>
            <a:endParaRPr lang="vi-V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ISA (Instruction set Architecture)</a:t>
            </a:r>
          </a:p>
          <a:p>
            <a:pPr lvl="1"/>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người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nói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chuyện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xử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lý</a:t>
            </a:r>
            <a:r>
              <a:rPr lang="en-US" dirty="0">
                <a:solidFill>
                  <a:srgbClr val="FF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è"/>
            </a:pP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qua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lệnh</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ISA</a:t>
            </a: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r>
              <a:rPr lang="en-US" dirty="0">
                <a:latin typeface="Times New Roman" panose="02020603050405020304" pitchFamily="18" charset="0"/>
                <a:cs typeface="Times New Roman" panose="02020603050405020304" pitchFamily="18" charset="0"/>
                <a:sym typeface="Wingdings" panose="05000000000000000000" pitchFamily="2" charset="2"/>
              </a:rPr>
              <a:t>CPU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hiểu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các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lệnh</a:t>
            </a:r>
            <a:r>
              <a:rPr lang="en-US" dirty="0">
                <a:latin typeface="Times New Roman" panose="02020603050405020304" pitchFamily="18" charset="0"/>
                <a:cs typeface="Times New Roman" panose="02020603050405020304" pitchFamily="18" charset="0"/>
                <a:sym typeface="Wingdings" panose="05000000000000000000" pitchFamily="2" charset="2"/>
              </a:rPr>
              <a:t> ISA (Assembly)</a:t>
            </a:r>
          </a:p>
          <a:p>
            <a:pPr lvl="1"/>
            <a:r>
              <a:rPr lang="en-US" dirty="0" err="1">
                <a:latin typeface="Times New Roman" panose="02020603050405020304" pitchFamily="18" charset="0"/>
                <a:cs typeface="Times New Roman" panose="02020603050405020304" pitchFamily="18" charset="0"/>
                <a:sym typeface="Wingdings" panose="05000000000000000000" pitchFamily="2" charset="2"/>
              </a:rPr>
              <a:t>Quy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dirty="0">
                <a:latin typeface="Times New Roman" panose="02020603050405020304" pitchFamily="18" charset="0"/>
                <a:cs typeface="Times New Roman" panose="02020603050405020304" pitchFamily="18" charset="0"/>
                <a:sym typeface="Wingdings" panose="05000000000000000000" pitchFamily="2" charset="2"/>
              </a:rPr>
              <a:t>: NN </a:t>
            </a:r>
            <a:r>
              <a:rPr lang="en-US" dirty="0" err="1">
                <a:latin typeface="Times New Roman" panose="02020603050405020304" pitchFamily="18" charset="0"/>
                <a:cs typeface="Times New Roman" panose="02020603050405020304" pitchFamily="18" charset="0"/>
                <a:sym typeface="Wingdings" panose="05000000000000000000" pitchFamily="2" charset="2"/>
              </a:rPr>
              <a:t>cấp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cao</a:t>
            </a:r>
            <a:r>
              <a:rPr lang="en-US" dirty="0">
                <a:latin typeface="Times New Roman" panose="02020603050405020304" pitchFamily="18" charset="0"/>
                <a:cs typeface="Times New Roman" panose="02020603050405020304" pitchFamily="18" charset="0"/>
                <a:sym typeface="Wingdings" panose="05000000000000000000" pitchFamily="2" charset="2"/>
              </a:rPr>
              <a:t> (C/C++) -&gt; Assembly(ISA) </a:t>
            </a:r>
          </a:p>
          <a:p>
            <a:pPr marL="274320" lvl="1"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-&gt; .hex (</a:t>
            </a:r>
            <a:r>
              <a:rPr lang="en-US" dirty="0" err="1">
                <a:latin typeface="Times New Roman" panose="02020603050405020304" pitchFamily="18" charset="0"/>
                <a:cs typeface="Times New Roman" panose="02020603050405020304" pitchFamily="18" charset="0"/>
                <a:sym typeface="Wingdings" panose="05000000000000000000" pitchFamily="2" charset="2"/>
              </a:rPr>
              <a:t>mã</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nhị</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phân</a:t>
            </a:r>
            <a:r>
              <a:rPr lang="en-US" dirty="0">
                <a:latin typeface="Times New Roman" panose="02020603050405020304" pitchFamily="18" charset="0"/>
                <a:cs typeface="Times New Roman" panose="02020603050405020304" pitchFamily="18" charset="0"/>
                <a:sym typeface="Wingdings" panose="05000000000000000000" pitchFamily="2" charset="2"/>
              </a:rPr>
              <a:t> 0,1) -&gt; </a:t>
            </a:r>
            <a:r>
              <a:rPr lang="en-US" dirty="0" err="1">
                <a:latin typeface="Times New Roman" panose="02020603050405020304" pitchFamily="18" charset="0"/>
                <a:cs typeface="Times New Roman" panose="02020603050405020304" pitchFamily="18" charset="0"/>
                <a:sym typeface="Wingdings" panose="05000000000000000000" pitchFamily="2" charset="2"/>
              </a:rPr>
              <a:t>Nạp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vào</a:t>
            </a:r>
            <a:r>
              <a:rPr lang="en-US" dirty="0">
                <a:latin typeface="Times New Roman" panose="02020603050405020304" pitchFamily="18" charset="0"/>
                <a:cs typeface="Times New Roman" panose="02020603050405020304" pitchFamily="18" charset="0"/>
                <a:sym typeface="Wingdings" panose="05000000000000000000" pitchFamily="2" charset="2"/>
              </a:rPr>
              <a:t> CPU</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descr="Diagram, table&#10;&#10;Description automatically generated">
            <a:extLst>
              <a:ext uri="{FF2B5EF4-FFF2-40B4-BE49-F238E27FC236}">
                <a16:creationId xmlns:a16="http://schemas.microsoft.com/office/drawing/2014/main" id="{80AABA81-4863-407C-8913-5B362F07EBD6}"/>
              </a:ext>
            </a:extLst>
          </p:cNvPr>
          <p:cNvPicPr>
            <a:picLocks noChangeAspect="1"/>
          </p:cNvPicPr>
          <p:nvPr/>
        </p:nvPicPr>
        <p:blipFill>
          <a:blip r:embed="rId6"/>
          <a:stretch>
            <a:fillRect/>
          </a:stretch>
        </p:blipFill>
        <p:spPr>
          <a:xfrm>
            <a:off x="6734475" y="1257300"/>
            <a:ext cx="5124450" cy="4762500"/>
          </a:xfrm>
          <a:prstGeom prst="rect">
            <a:avLst/>
          </a:prstGeom>
        </p:spPr>
      </p:pic>
    </p:spTree>
    <p:extLst>
      <p:ext uri="{BB962C8B-B14F-4D97-AF65-F5344CB8AC3E}">
        <p14:creationId xmlns:p14="http://schemas.microsoft.com/office/powerpoint/2010/main" val="2661574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tập</a:t>
            </a:r>
            <a:r>
              <a:rPr lang="en-US" sz="3200" dirty="0"/>
              <a:t> </a:t>
            </a:r>
            <a:r>
              <a:rPr lang="en-US" sz="3200" dirty="0" err="1"/>
              <a:t>lệnh</a:t>
            </a:r>
            <a:r>
              <a:rPr lang="en-US" sz="3200" dirty="0"/>
              <a:t> ISA</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228071" cy="4848225"/>
          </a:xfrm>
        </p:spPr>
        <p:txBody>
          <a:bodyPr>
            <a:normAutofit/>
          </a:bodyPr>
          <a:lstStyle/>
          <a:p>
            <a:pPr lvl="1"/>
            <a:endParaRPr lang="vi-VN"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a:t>
            </a:r>
          </a:p>
          <a:p>
            <a:pPr lvl="2"/>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CISC (complex instruction set computing):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Chuyên</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xử</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lý</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lệnh</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lớn</a:t>
            </a:r>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2"/>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2"/>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RISC (Reduce Instruction set computing) – ARM: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Chuyên</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xử</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lý</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lệnh</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nhỏ</a:t>
            </a:r>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Graphical user interface, application&#10;&#10;Description automatically generated">
            <a:extLst>
              <a:ext uri="{FF2B5EF4-FFF2-40B4-BE49-F238E27FC236}">
                <a16:creationId xmlns:a16="http://schemas.microsoft.com/office/drawing/2014/main" id="{CDCB35FC-56F8-4F0E-B04E-8F11B635D6E6}"/>
              </a:ext>
            </a:extLst>
          </p:cNvPr>
          <p:cNvPicPr>
            <a:picLocks noChangeAspect="1"/>
          </p:cNvPicPr>
          <p:nvPr/>
        </p:nvPicPr>
        <p:blipFill>
          <a:blip r:embed="rId6"/>
          <a:stretch>
            <a:fillRect/>
          </a:stretch>
        </p:blipFill>
        <p:spPr>
          <a:xfrm>
            <a:off x="1184179" y="3460905"/>
            <a:ext cx="7912047" cy="2694626"/>
          </a:xfrm>
          <a:prstGeom prst="rect">
            <a:avLst/>
          </a:prstGeom>
        </p:spPr>
      </p:pic>
      <p:pic>
        <p:nvPicPr>
          <p:cNvPr id="8" name="Picture 7" descr="Diagram&#10;&#10;Description automatically generated">
            <a:extLst>
              <a:ext uri="{FF2B5EF4-FFF2-40B4-BE49-F238E27FC236}">
                <a16:creationId xmlns:a16="http://schemas.microsoft.com/office/drawing/2014/main" id="{7091A7FD-23E7-45D4-98FF-2129735F2FDE}"/>
              </a:ext>
            </a:extLst>
          </p:cNvPr>
          <p:cNvPicPr>
            <a:picLocks noChangeAspect="1"/>
          </p:cNvPicPr>
          <p:nvPr/>
        </p:nvPicPr>
        <p:blipFill>
          <a:blip r:embed="rId7"/>
          <a:stretch>
            <a:fillRect/>
          </a:stretch>
        </p:blipFill>
        <p:spPr>
          <a:xfrm>
            <a:off x="6473676" y="573399"/>
            <a:ext cx="2632075" cy="2870838"/>
          </a:xfrm>
          <a:prstGeom prst="rect">
            <a:avLst/>
          </a:prstGeom>
        </p:spPr>
      </p:pic>
      <p:pic>
        <p:nvPicPr>
          <p:cNvPr id="10" name="Picture 9" descr="Diagram&#10;&#10;Description automatically generated">
            <a:extLst>
              <a:ext uri="{FF2B5EF4-FFF2-40B4-BE49-F238E27FC236}">
                <a16:creationId xmlns:a16="http://schemas.microsoft.com/office/drawing/2014/main" id="{D4C7004F-48F5-4DCC-8553-6A8FAB60E2BD}"/>
              </a:ext>
            </a:extLst>
          </p:cNvPr>
          <p:cNvPicPr>
            <a:picLocks noChangeAspect="1"/>
          </p:cNvPicPr>
          <p:nvPr/>
        </p:nvPicPr>
        <p:blipFill>
          <a:blip r:embed="rId8"/>
          <a:stretch>
            <a:fillRect/>
          </a:stretch>
        </p:blipFill>
        <p:spPr>
          <a:xfrm>
            <a:off x="9105751" y="552924"/>
            <a:ext cx="2593498" cy="4271963"/>
          </a:xfrm>
          <a:prstGeom prst="rect">
            <a:avLst/>
          </a:prstGeom>
        </p:spPr>
      </p:pic>
      <p:sp>
        <p:nvSpPr>
          <p:cNvPr id="11" name="Rectangle 10">
            <a:extLst>
              <a:ext uri="{FF2B5EF4-FFF2-40B4-BE49-F238E27FC236}">
                <a16:creationId xmlns:a16="http://schemas.microsoft.com/office/drawing/2014/main" id="{3E66448B-D642-45E5-A8F2-B726649C244C}"/>
              </a:ext>
            </a:extLst>
          </p:cNvPr>
          <p:cNvSpPr/>
          <p:nvPr/>
        </p:nvSpPr>
        <p:spPr>
          <a:xfrm>
            <a:off x="485775" y="6229681"/>
            <a:ext cx="10696575" cy="428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a:t>
            </a:r>
            <a:r>
              <a:rPr lang="en-US" dirty="0" err="1"/>
              <a:t>thêm</a:t>
            </a:r>
            <a:r>
              <a:rPr lang="en-US" dirty="0"/>
              <a:t>: https://vi.gadget-info.com/difference-between-risc</a:t>
            </a:r>
          </a:p>
        </p:txBody>
      </p:sp>
    </p:spTree>
    <p:extLst>
      <p:ext uri="{BB962C8B-B14F-4D97-AF65-F5344CB8AC3E}">
        <p14:creationId xmlns:p14="http://schemas.microsoft.com/office/powerpoint/2010/main" val="255885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tập</a:t>
            </a:r>
            <a:r>
              <a:rPr lang="en-US" sz="3200" dirty="0"/>
              <a:t> </a:t>
            </a:r>
            <a:r>
              <a:rPr lang="en-US" sz="3200" dirty="0" err="1"/>
              <a:t>lệnh</a:t>
            </a:r>
            <a:r>
              <a:rPr lang="en-US" sz="3200" dirty="0"/>
              <a:t> ISA</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4765793" cy="4848225"/>
          </a:xfrm>
        </p:spPr>
        <p:txBody>
          <a:bodyPr>
            <a:normAutofit/>
          </a:bodyPr>
          <a:lstStyle/>
          <a:p>
            <a:pPr lvl="1"/>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CISC</a:t>
            </a:r>
          </a:p>
          <a:p>
            <a:pPr marL="274320" lvl="1" indent="0">
              <a:buNone/>
            </a:pPr>
            <a:r>
              <a:rPr lang="en-US" dirty="0">
                <a:latin typeface="Times New Roman" panose="02020603050405020304" pitchFamily="18" charset="0"/>
                <a:cs typeface="Times New Roman" panose="02020603050405020304" pitchFamily="18" charset="0"/>
              </a:rPr>
              <a:t>MULT 2:3, 5:2</a:t>
            </a:r>
          </a:p>
          <a:p>
            <a:pPr marL="274320" lvl="1" indent="0">
              <a:buNone/>
            </a:pP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ở ô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a:p>
            <a:pPr marL="274320" lvl="1" indent="0">
              <a:buNone/>
            </a:pPr>
            <a:r>
              <a:rPr lang="en-US" dirty="0">
                <a:latin typeface="Times New Roman" panose="02020603050405020304" pitchFamily="18" charset="0"/>
                <a:cs typeface="Times New Roman" panose="02020603050405020304" pitchFamily="18" charset="0"/>
              </a:rPr>
              <a:t>(2:3)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(5:2) .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2:3)</a:t>
            </a:r>
          </a:p>
          <a:p>
            <a:pPr marL="274320" lvl="1" indent="0">
              <a:buNone/>
            </a:pP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nạp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endParaRPr lang="en-US" dirty="0">
              <a:latin typeface="Times New Roman" panose="02020603050405020304" pitchFamily="18" charset="0"/>
              <a:cs typeface="Times New Roman" panose="02020603050405020304" pitchFamily="18" charset="0"/>
            </a:endParaRP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76C45275-A6AB-4C80-A5E7-35B5F2A6D67F}"/>
              </a:ext>
            </a:extLst>
          </p:cNvPr>
          <p:cNvSpPr txBox="1"/>
          <p:nvPr/>
        </p:nvSpPr>
        <p:spPr>
          <a:xfrm>
            <a:off x="5440680" y="1257300"/>
            <a:ext cx="5212080"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RISC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LOAD A, 2:3</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LOAD B 5:2</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PROD A,B</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STORE 2:3, A</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multi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code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7FB8BAE6-4080-424E-9F41-FC7130FA73D6}"/>
              </a:ext>
            </a:extLst>
          </p:cNvPr>
          <p:cNvSpPr/>
          <p:nvPr/>
        </p:nvSpPr>
        <p:spPr>
          <a:xfrm>
            <a:off x="485775" y="6229681"/>
            <a:ext cx="10696575" cy="428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a:t>
            </a:r>
            <a:r>
              <a:rPr lang="en-US" dirty="0" err="1"/>
              <a:t>thêm</a:t>
            </a:r>
            <a:r>
              <a:rPr lang="en-US" dirty="0"/>
              <a:t>: https://vi.gadget-info.com/difference-between-risc</a:t>
            </a:r>
          </a:p>
        </p:txBody>
      </p:sp>
    </p:spTree>
    <p:extLst>
      <p:ext uri="{BB962C8B-B14F-4D97-AF65-F5344CB8AC3E}">
        <p14:creationId xmlns:p14="http://schemas.microsoft.com/office/powerpoint/2010/main" val="263157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tập</a:t>
            </a:r>
            <a:r>
              <a:rPr lang="en-US" sz="3200" dirty="0"/>
              <a:t> </a:t>
            </a:r>
            <a:r>
              <a:rPr lang="en-US" sz="3200" dirty="0" err="1"/>
              <a:t>lệnh</a:t>
            </a:r>
            <a:r>
              <a:rPr lang="en-US" sz="3200" dirty="0"/>
              <a:t> ISA</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9474953" cy="4848225"/>
          </a:xfrm>
        </p:spPr>
        <p:txBody>
          <a:bodyPr>
            <a:normAutofit/>
          </a:bodyPr>
          <a:lstStyle/>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Table 5">
            <a:extLst>
              <a:ext uri="{FF2B5EF4-FFF2-40B4-BE49-F238E27FC236}">
                <a16:creationId xmlns:a16="http://schemas.microsoft.com/office/drawing/2014/main" id="{C11AE5E2-08BD-4B64-BF7B-32624FBCCCD1}"/>
              </a:ext>
            </a:extLst>
          </p:cNvPr>
          <p:cNvGraphicFramePr>
            <a:graphicFrameLocks noGrp="1"/>
          </p:cNvGraphicFramePr>
          <p:nvPr>
            <p:extLst>
              <p:ext uri="{D42A27DB-BD31-4B8C-83A1-F6EECF244321}">
                <p14:modId xmlns:p14="http://schemas.microsoft.com/office/powerpoint/2010/main" val="2773688798"/>
              </p:ext>
            </p:extLst>
          </p:nvPr>
        </p:nvGraphicFramePr>
        <p:xfrm>
          <a:off x="868680" y="1741932"/>
          <a:ext cx="9939528" cy="3351276"/>
        </p:xfrm>
        <a:graphic>
          <a:graphicData uri="http://schemas.openxmlformats.org/drawingml/2006/table">
            <a:tbl>
              <a:tblPr firstRow="1" bandRow="1">
                <a:tableStyleId>{F5AB1C69-6EDB-4FF4-983F-18BD219EF322}</a:tableStyleId>
              </a:tblPr>
              <a:tblGrid>
                <a:gridCol w="4370832">
                  <a:extLst>
                    <a:ext uri="{9D8B030D-6E8A-4147-A177-3AD203B41FA5}">
                      <a16:colId xmlns:a16="http://schemas.microsoft.com/office/drawing/2014/main" val="3540258176"/>
                    </a:ext>
                  </a:extLst>
                </a:gridCol>
                <a:gridCol w="2816352">
                  <a:extLst>
                    <a:ext uri="{9D8B030D-6E8A-4147-A177-3AD203B41FA5}">
                      <a16:colId xmlns:a16="http://schemas.microsoft.com/office/drawing/2014/main" val="618921012"/>
                    </a:ext>
                  </a:extLst>
                </a:gridCol>
                <a:gridCol w="2752344">
                  <a:extLst>
                    <a:ext uri="{9D8B030D-6E8A-4147-A177-3AD203B41FA5}">
                      <a16:colId xmlns:a16="http://schemas.microsoft.com/office/drawing/2014/main" val="2822004014"/>
                    </a:ext>
                  </a:extLst>
                </a:gridCol>
              </a:tblGrid>
              <a:tr h="370840">
                <a:tc>
                  <a:txBody>
                    <a:bodyPr/>
                    <a:lstStyle/>
                    <a:p>
                      <a:endParaRPr lang="en-US" dirty="0"/>
                    </a:p>
                  </a:txBody>
                  <a:tcPr/>
                </a:tc>
                <a:tc>
                  <a:txBody>
                    <a:bodyPr/>
                    <a:lstStyle/>
                    <a:p>
                      <a:pPr algn="ctr"/>
                      <a:r>
                        <a:rPr lang="en-US" dirty="0"/>
                        <a:t>CISC</a:t>
                      </a:r>
                    </a:p>
                  </a:txBody>
                  <a:tcPr/>
                </a:tc>
                <a:tc>
                  <a:txBody>
                    <a:bodyPr/>
                    <a:lstStyle/>
                    <a:p>
                      <a:pPr algn="ctr"/>
                      <a:r>
                        <a:rPr lang="en-US" dirty="0"/>
                        <a:t>RISC</a:t>
                      </a:r>
                    </a:p>
                  </a:txBody>
                  <a:tcPr/>
                </a:tc>
                <a:extLst>
                  <a:ext uri="{0D108BD9-81ED-4DB2-BD59-A6C34878D82A}">
                    <a16:rowId xmlns:a16="http://schemas.microsoft.com/office/drawing/2014/main" val="2496172065"/>
                  </a:ext>
                </a:extLst>
              </a:tr>
              <a:tr h="370840">
                <a:tc>
                  <a:txBody>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2208233"/>
                  </a:ext>
                </a:extLst>
              </a:tr>
              <a:tr h="370840">
                <a:tc>
                  <a:txBody>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Ít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Nhiều</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9872256"/>
                  </a:ext>
                </a:extLst>
              </a:tr>
              <a:tr h="370840">
                <a:tc>
                  <a:txBody>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Cần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Không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7928186"/>
                  </a:ext>
                </a:extLst>
              </a:tr>
              <a:tr h="370840">
                <a:tc>
                  <a:txBody>
                    <a:bodyPr/>
                    <a:lstStyle/>
                    <a:p>
                      <a:r>
                        <a:rPr lang="en-US" dirty="0">
                          <a:latin typeface="Times New Roman" panose="02020603050405020304" pitchFamily="18" charset="0"/>
                          <a:cs typeface="Times New Roman" panose="02020603050405020304" pitchFamily="18" charset="0"/>
                        </a:rPr>
                        <a:t>4.Các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qua 2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LOAD/STORE)</a:t>
                      </a:r>
                    </a:p>
                  </a:txBody>
                  <a:tcPr/>
                </a:tc>
                <a:extLst>
                  <a:ext uri="{0D108BD9-81ED-4DB2-BD59-A6C34878D82A}">
                    <a16:rowId xmlns:a16="http://schemas.microsoft.com/office/drawing/2014/main" val="439177792"/>
                  </a:ext>
                </a:extLst>
              </a:tr>
              <a:tr h="370840">
                <a:tc>
                  <a:txBody>
                    <a:bodyPr/>
                    <a:lstStyle/>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Chậm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1749067"/>
                  </a:ext>
                </a:extLst>
              </a:tr>
              <a:tr h="856996">
                <a:tc>
                  <a:txBody>
                    <a:bodyPr/>
                    <a:lstStyle/>
                    <a:p>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a:t>
                      </a:r>
                    </a:p>
                  </a:txBody>
                  <a:tcPr/>
                </a:tc>
                <a:tc>
                  <a:txBody>
                    <a:bodyPr/>
                    <a:lstStyle/>
                    <a:p>
                      <a:r>
                        <a:rPr lang="en-US" dirty="0">
                          <a:latin typeface="Times New Roman" panose="02020603050405020304" pitchFamily="18" charset="0"/>
                          <a:cs typeface="Times New Roman" panose="02020603050405020304" pitchFamily="18" charset="0"/>
                        </a:rPr>
                        <a:t>Processer</a:t>
                      </a:r>
                    </a:p>
                  </a:txBody>
                  <a:tcPr/>
                </a:tc>
                <a:tc>
                  <a:txBody>
                    <a:bodyPr/>
                    <a:lstStyle/>
                    <a:p>
                      <a:r>
                        <a:rPr lang="en-US" dirty="0">
                          <a:latin typeface="Times New Roman" panose="02020603050405020304" pitchFamily="18" charset="0"/>
                          <a:cs typeface="Times New Roman" panose="02020603050405020304" pitchFamily="18" charset="0"/>
                        </a:rPr>
                        <a:t>Compiler</a:t>
                      </a:r>
                    </a:p>
                  </a:txBody>
                  <a:tcPr/>
                </a:tc>
                <a:extLst>
                  <a:ext uri="{0D108BD9-81ED-4DB2-BD59-A6C34878D82A}">
                    <a16:rowId xmlns:a16="http://schemas.microsoft.com/office/drawing/2014/main" val="2799392590"/>
                  </a:ext>
                </a:extLst>
              </a:tr>
            </a:tbl>
          </a:graphicData>
        </a:graphic>
      </p:graphicFrame>
      <p:sp>
        <p:nvSpPr>
          <p:cNvPr id="10" name="Rectangle 9">
            <a:extLst>
              <a:ext uri="{FF2B5EF4-FFF2-40B4-BE49-F238E27FC236}">
                <a16:creationId xmlns:a16="http://schemas.microsoft.com/office/drawing/2014/main" id="{F52EE5E5-D5F4-4BBC-A3D2-06070EA6CABF}"/>
              </a:ext>
            </a:extLst>
          </p:cNvPr>
          <p:cNvSpPr/>
          <p:nvPr/>
        </p:nvSpPr>
        <p:spPr>
          <a:xfrm>
            <a:off x="485775" y="6229681"/>
            <a:ext cx="10696575" cy="428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a:t>
            </a:r>
            <a:r>
              <a:rPr lang="en-US" dirty="0" err="1"/>
              <a:t>thêm</a:t>
            </a:r>
            <a:r>
              <a:rPr lang="en-US" dirty="0"/>
              <a:t>: https://vi.gadget-info.com/difference-between-risc</a:t>
            </a:r>
          </a:p>
        </p:txBody>
      </p:sp>
    </p:spTree>
    <p:extLst>
      <p:ext uri="{BB962C8B-B14F-4D97-AF65-F5344CB8AC3E}">
        <p14:creationId xmlns:p14="http://schemas.microsoft.com/office/powerpoint/2010/main" val="214293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a:t>Vi ĐIỀU KHIỂN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5304146" cy="4848225"/>
          </a:xfrm>
        </p:spPr>
        <p:txBody>
          <a:bodyPr>
            <a:normAutofit/>
          </a:bodyPr>
          <a:lstStyle/>
          <a:p>
            <a:pPr lvl="1"/>
            <a:r>
              <a:rPr lang="en-US" dirty="0">
                <a:latin typeface="Times New Roman" panose="02020603050405020304" pitchFamily="18" charset="0"/>
                <a:cs typeface="Times New Roman" panose="02020603050405020304" pitchFamily="18" charset="0"/>
              </a:rPr>
              <a:t>CPU :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(Micro Controller)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endParaRPr lang="en-US" dirty="0">
              <a:latin typeface="Times New Roman" panose="02020603050405020304" pitchFamily="18" charset="0"/>
              <a:cs typeface="Times New Roman" panose="02020603050405020304" pitchFamily="18" charset="0"/>
            </a:endParaRPr>
          </a:p>
          <a:p>
            <a:pPr lvl="2"/>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endParaRPr lang="en-US" dirty="0">
              <a:latin typeface="Times New Roman" panose="02020603050405020304" pitchFamily="18" charset="0"/>
              <a:cs typeface="Times New Roman" panose="02020603050405020304" pitchFamily="18" charset="0"/>
            </a:endParaRPr>
          </a:p>
          <a:p>
            <a:pPr lvl="2"/>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(GPIO, Timer, SPI…) </a:t>
            </a:r>
          </a:p>
          <a:p>
            <a:pPr lvl="2"/>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VD: 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Core i3, i5, i7, </a:t>
            </a:r>
            <a:r>
              <a:rPr lang="en-US" b="0" i="0" dirty="0" err="1">
                <a:solidFill>
                  <a:srgbClr val="212529"/>
                </a:solidFill>
                <a:effectLst/>
                <a:latin typeface="Times New Roman" panose="02020603050405020304" pitchFamily="18" charset="0"/>
                <a:cs typeface="Times New Roman" panose="02020603050405020304" pitchFamily="18" charset="0"/>
              </a:rPr>
              <a:t>Atmeg</a:t>
            </a:r>
            <a:r>
              <a:rPr lang="en-US" b="0" i="0" dirty="0">
                <a:solidFill>
                  <a:srgbClr val="212529"/>
                </a:solidFill>
                <a:effectLst/>
                <a:latin typeface="Times New Roman" panose="02020603050405020304" pitchFamily="18" charset="0"/>
                <a:cs typeface="Times New Roman" panose="02020603050405020304" pitchFamily="18" charset="0"/>
              </a:rPr>
              <a:t> </a:t>
            </a:r>
          </a:p>
          <a:p>
            <a:pPr marL="548640" lvl="2" indent="0">
              <a:buNone/>
            </a:pPr>
            <a:r>
              <a:rPr lang="en-US" dirty="0">
                <a:solidFill>
                  <a:srgbClr val="212529"/>
                </a:solidFill>
                <a:latin typeface="Times New Roman" panose="02020603050405020304" pitchFamily="18" charset="0"/>
                <a:cs typeface="Times New Roman" panose="02020603050405020304" pitchFamily="18" charset="0"/>
              </a:rPr>
              <a:t>VD: vi </a:t>
            </a:r>
            <a:r>
              <a:rPr lang="en-US" dirty="0" err="1">
                <a:solidFill>
                  <a:srgbClr val="212529"/>
                </a:solidFill>
                <a:latin typeface="Times New Roman" panose="02020603050405020304" pitchFamily="18" charset="0"/>
                <a:cs typeface="Times New Roman" panose="02020603050405020304" pitchFamily="18" charset="0"/>
              </a:rPr>
              <a:t>điều</a:t>
            </a:r>
            <a:r>
              <a:rPr lang="en-US" dirty="0">
                <a:solidFill>
                  <a:srgbClr val="212529"/>
                </a:solidFill>
                <a:latin typeface="Times New Roman" panose="02020603050405020304" pitchFamily="18" charset="0"/>
                <a:cs typeface="Times New Roman" panose="02020603050405020304" pitchFamily="18" charset="0"/>
              </a:rPr>
              <a:t> </a:t>
            </a:r>
            <a:r>
              <a:rPr lang="en-US" dirty="0" err="1">
                <a:solidFill>
                  <a:srgbClr val="212529"/>
                </a:solidFill>
                <a:latin typeface="Times New Roman" panose="02020603050405020304" pitchFamily="18" charset="0"/>
                <a:cs typeface="Times New Roman" panose="02020603050405020304" pitchFamily="18" charset="0"/>
              </a:rPr>
              <a:t>khiển</a:t>
            </a:r>
            <a:r>
              <a:rPr lang="en-US" dirty="0">
                <a:solidFill>
                  <a:srgbClr val="212529"/>
                </a:solidFill>
                <a:latin typeface="Times New Roman" panose="02020603050405020304" pitchFamily="18" charset="0"/>
                <a:cs typeface="Times New Roman" panose="02020603050405020304" pitchFamily="18" charset="0"/>
              </a:rPr>
              <a:t>: Arduino UNO..</a:t>
            </a: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Diagram, schematic&#10;&#10;Description automatically generated">
            <a:extLst>
              <a:ext uri="{FF2B5EF4-FFF2-40B4-BE49-F238E27FC236}">
                <a16:creationId xmlns:a16="http://schemas.microsoft.com/office/drawing/2014/main" id="{0A0AB426-3BDF-41C0-BB76-629B8EB8E109}"/>
              </a:ext>
            </a:extLst>
          </p:cNvPr>
          <p:cNvPicPr>
            <a:picLocks noChangeAspect="1"/>
          </p:cNvPicPr>
          <p:nvPr/>
        </p:nvPicPr>
        <p:blipFill>
          <a:blip r:embed="rId6"/>
          <a:stretch>
            <a:fillRect/>
          </a:stretch>
        </p:blipFill>
        <p:spPr>
          <a:xfrm>
            <a:off x="6581775" y="553841"/>
            <a:ext cx="4733925" cy="5530406"/>
          </a:xfrm>
          <a:prstGeom prst="rect">
            <a:avLst/>
          </a:prstGeom>
        </p:spPr>
      </p:pic>
    </p:spTree>
    <p:extLst>
      <p:ext uri="{BB962C8B-B14F-4D97-AF65-F5344CB8AC3E}">
        <p14:creationId xmlns:p14="http://schemas.microsoft.com/office/powerpoint/2010/main" val="1650060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bộ</a:t>
            </a:r>
            <a:r>
              <a:rPr lang="en-US" sz="3200" dirty="0"/>
              <a:t> </a:t>
            </a:r>
            <a:r>
              <a:rPr lang="en-US" sz="3200" dirty="0" err="1"/>
              <a:t>nhớ</a:t>
            </a:r>
            <a:r>
              <a:rPr lang="en-US" sz="3200" dirty="0"/>
              <a:t> </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6"/>
            <a:ext cx="11019445" cy="1331407"/>
          </a:xfrm>
        </p:spPr>
        <p:txBody>
          <a:bodyPr>
            <a:normAutofit/>
          </a:bodyPr>
          <a:lstStyle/>
          <a:p>
            <a:pPr lvl="1"/>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Von Neumann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Harvard</a:t>
            </a:r>
          </a:p>
          <a:p>
            <a:pPr lvl="1"/>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descr="Diagram&#10;&#10;Description automatically generated">
            <a:extLst>
              <a:ext uri="{FF2B5EF4-FFF2-40B4-BE49-F238E27FC236}">
                <a16:creationId xmlns:a16="http://schemas.microsoft.com/office/drawing/2014/main" id="{59FC1CD6-9559-4A7E-A1C6-BAD10E2F5AA8}"/>
              </a:ext>
            </a:extLst>
          </p:cNvPr>
          <p:cNvPicPr>
            <a:picLocks noChangeAspect="1"/>
          </p:cNvPicPr>
          <p:nvPr/>
        </p:nvPicPr>
        <p:blipFill>
          <a:blip r:embed="rId6"/>
          <a:stretch>
            <a:fillRect/>
          </a:stretch>
        </p:blipFill>
        <p:spPr>
          <a:xfrm>
            <a:off x="1043252" y="2791348"/>
            <a:ext cx="9234223" cy="3930686"/>
          </a:xfrm>
          <a:prstGeom prst="rect">
            <a:avLst/>
          </a:prstGeom>
        </p:spPr>
      </p:pic>
      <p:pic>
        <p:nvPicPr>
          <p:cNvPr id="8" name="Picture 7" descr="Diagram&#10;&#10;Description automatically generated">
            <a:extLst>
              <a:ext uri="{FF2B5EF4-FFF2-40B4-BE49-F238E27FC236}">
                <a16:creationId xmlns:a16="http://schemas.microsoft.com/office/drawing/2014/main" id="{5B1D6D18-2413-4A4F-9D3D-0AC96FCC40EE}"/>
              </a:ext>
            </a:extLst>
          </p:cNvPr>
          <p:cNvPicPr>
            <a:picLocks noChangeAspect="1"/>
          </p:cNvPicPr>
          <p:nvPr/>
        </p:nvPicPr>
        <p:blipFill>
          <a:blip r:embed="rId7"/>
          <a:stretch>
            <a:fillRect/>
          </a:stretch>
        </p:blipFill>
        <p:spPr>
          <a:xfrm>
            <a:off x="6096000" y="135966"/>
            <a:ext cx="5962650" cy="2714625"/>
          </a:xfrm>
          <a:prstGeom prst="rect">
            <a:avLst/>
          </a:prstGeom>
        </p:spPr>
      </p:pic>
    </p:spTree>
    <p:extLst>
      <p:ext uri="{BB962C8B-B14F-4D97-AF65-F5344CB8AC3E}">
        <p14:creationId xmlns:p14="http://schemas.microsoft.com/office/powerpoint/2010/main" val="3005584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Kiến</a:t>
            </a:r>
            <a:r>
              <a:rPr lang="en-US" sz="3200" dirty="0"/>
              <a:t> </a:t>
            </a:r>
            <a:r>
              <a:rPr lang="en-US" sz="3200" dirty="0" err="1"/>
              <a:t>trúc</a:t>
            </a:r>
            <a:r>
              <a:rPr lang="en-US" sz="3200" dirty="0"/>
              <a:t> </a:t>
            </a:r>
            <a:r>
              <a:rPr lang="en-US" sz="3200" dirty="0" err="1"/>
              <a:t>bộ</a:t>
            </a:r>
            <a:r>
              <a:rPr lang="en-US" sz="3200" dirty="0"/>
              <a:t> </a:t>
            </a:r>
            <a:r>
              <a:rPr lang="en-US" sz="3200" dirty="0" err="1"/>
              <a:t>nhớ</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5304146" cy="4848225"/>
          </a:xfrm>
        </p:spPr>
        <p:txBody>
          <a:bodyPr>
            <a:normAutofit/>
          </a:bodyPr>
          <a:lstStyle/>
          <a:p>
            <a:pPr marL="274320" lvl="1" indent="0">
              <a:buNone/>
            </a:pPr>
            <a:r>
              <a:rPr lang="en-US" b="1" dirty="0">
                <a:latin typeface="Times New Roman" panose="02020603050405020304" pitchFamily="18" charset="0"/>
                <a:cs typeface="Times New Roman" panose="02020603050405020304" pitchFamily="18" charset="0"/>
              </a:rPr>
              <a:t>Harvard</a:t>
            </a:r>
          </a:p>
          <a:p>
            <a:pPr lvl="1"/>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a:t>
            </a:r>
          </a:p>
          <a:p>
            <a:pPr lvl="2"/>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tạp</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điểm</a:t>
            </a:r>
          </a:p>
          <a:p>
            <a:pPr lvl="2"/>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do 1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điểm CPU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ROM –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RAM –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B6EDC0F2-27A8-4582-ABB8-885AE601B0BF}"/>
              </a:ext>
            </a:extLst>
          </p:cNvPr>
          <p:cNvSpPr txBox="1">
            <a:spLocks/>
          </p:cNvSpPr>
          <p:nvPr/>
        </p:nvSpPr>
        <p:spPr>
          <a:xfrm>
            <a:off x="5686426" y="1323975"/>
            <a:ext cx="5304146" cy="484822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buNone/>
            </a:pPr>
            <a:r>
              <a:rPr lang="en-US" b="1" dirty="0">
                <a:latin typeface="Times New Roman" panose="02020603050405020304" pitchFamily="18" charset="0"/>
                <a:cs typeface="Times New Roman" panose="02020603050405020304" pitchFamily="18" charset="0"/>
              </a:rPr>
              <a:t>Von Neumann</a:t>
            </a:r>
          </a:p>
          <a:p>
            <a:pPr lvl="1"/>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điểm</a:t>
            </a:r>
          </a:p>
          <a:p>
            <a:pPr lvl="2"/>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a:t>
            </a:r>
          </a:p>
          <a:p>
            <a:pPr lvl="2"/>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do 1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điểm CPU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lệnh</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Mã</a:t>
            </a:r>
            <a:r>
              <a:rPr lang="en-US" u="sng" dirty="0">
                <a:latin typeface="Times New Roman" panose="02020603050405020304" pitchFamily="18" charset="0"/>
                <a:cs typeface="Times New Roman" panose="02020603050405020304" pitchFamily="18" charset="0"/>
              </a:rPr>
              <a:t> 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dữ</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liệu</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7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824-FFF6-41BF-B1F6-B41A8AB7AD95}"/>
              </a:ext>
            </a:extLst>
          </p:cNvPr>
          <p:cNvSpPr>
            <a:spLocks noGrp="1"/>
          </p:cNvSpPr>
          <p:nvPr>
            <p:ph type="title"/>
          </p:nvPr>
        </p:nvSpPr>
        <p:spPr/>
        <p:txBody>
          <a:bodyPr/>
          <a:lstStyle/>
          <a:p>
            <a:r>
              <a:rPr lang="en-US" dirty="0"/>
              <a:t>Công </a:t>
            </a:r>
            <a:r>
              <a:rPr lang="en-US" dirty="0" err="1"/>
              <a:t>cụ</a:t>
            </a:r>
            <a:r>
              <a:rPr lang="en-US" dirty="0"/>
              <a:t> </a:t>
            </a:r>
            <a:r>
              <a:rPr lang="en-US" dirty="0" err="1"/>
              <a:t>và</a:t>
            </a:r>
            <a:r>
              <a:rPr lang="en-US" dirty="0"/>
              <a:t> </a:t>
            </a:r>
            <a:r>
              <a:rPr lang="en-US" dirty="0" err="1"/>
              <a:t>học</a:t>
            </a:r>
            <a:r>
              <a:rPr lang="en-US" dirty="0"/>
              <a:t> </a:t>
            </a:r>
            <a:r>
              <a:rPr lang="en-US" dirty="0" err="1"/>
              <a:t>liệu</a:t>
            </a:r>
            <a:endParaRPr lang="en-US" dirty="0"/>
          </a:p>
        </p:txBody>
      </p:sp>
      <p:sp>
        <p:nvSpPr>
          <p:cNvPr id="3" name="Content Placeholder 2">
            <a:extLst>
              <a:ext uri="{FF2B5EF4-FFF2-40B4-BE49-F238E27FC236}">
                <a16:creationId xmlns:a16="http://schemas.microsoft.com/office/drawing/2014/main" id="{664AC601-1125-453C-818C-9A89FF605398}"/>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Slide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Internet</a:t>
            </a:r>
          </a:p>
          <a:p>
            <a:r>
              <a:rPr lang="en-US" dirty="0">
                <a:latin typeface="Times New Roman" panose="02020603050405020304" pitchFamily="18" charset="0"/>
                <a:cs typeface="Times New Roman" panose="02020603050405020304" pitchFamily="18" charset="0"/>
              </a:rPr>
              <a:t>Công </a:t>
            </a:r>
            <a:r>
              <a:rPr lang="en-US" dirty="0" err="1">
                <a:latin typeface="Times New Roman" panose="02020603050405020304" pitchFamily="18" charset="0"/>
                <a:cs typeface="Times New Roman" panose="02020603050405020304" pitchFamily="18" charset="0"/>
              </a:rPr>
              <a:t>cụ</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Arduino IDE</a:t>
            </a:r>
          </a:p>
          <a:p>
            <a:pPr lvl="1"/>
            <a:r>
              <a:rPr lang="en-US" dirty="0">
                <a:latin typeface="Times New Roman" panose="02020603050405020304" pitchFamily="18" charset="0"/>
                <a:cs typeface="Times New Roman" panose="02020603050405020304" pitchFamily="18" charset="0"/>
              </a:rPr>
              <a:t>Proteus</a:t>
            </a:r>
          </a:p>
        </p:txBody>
      </p:sp>
    </p:spTree>
    <p:extLst>
      <p:ext uri="{BB962C8B-B14F-4D97-AF65-F5344CB8AC3E}">
        <p14:creationId xmlns:p14="http://schemas.microsoft.com/office/powerpoint/2010/main" val="34643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a:t>BỘ </a:t>
            </a:r>
            <a:r>
              <a:rPr lang="en-US" sz="3200" dirty="0" err="1"/>
              <a:t>Nhớ</a:t>
            </a:r>
            <a:r>
              <a:rPr lang="en-US" sz="3200" dirty="0"/>
              <a:t> - TỔNG QUAN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10462504" cy="4848225"/>
          </a:xfrm>
        </p:spPr>
        <p:txBody>
          <a:bodyPr>
            <a:normAutofit/>
          </a:bodyPr>
          <a:lstStyle/>
          <a:p>
            <a:pPr lvl="1">
              <a:lnSpc>
                <a:spcPct val="150000"/>
              </a:lnSpc>
            </a:pP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RAM, ROM, cache-1)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(Ram-</a:t>
            </a:r>
            <a:r>
              <a:rPr lang="en-US" dirty="0" err="1">
                <a:latin typeface="Times New Roman" panose="02020603050405020304" pitchFamily="18" charset="0"/>
                <a:cs typeface="Times New Roman" panose="02020603050405020304" pitchFamily="18" charset="0"/>
              </a:rPr>
              <a:t>mainMem</a:t>
            </a:r>
            <a:r>
              <a:rPr lang="en-US" dirty="0">
                <a:latin typeface="Times New Roman" panose="02020603050405020304" pitchFamily="18" charset="0"/>
                <a:cs typeface="Times New Roman" panose="02020603050405020304" pitchFamily="18" charset="0"/>
              </a:rPr>
              <a:t>, ROM, cache-2)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CD-ROM, ổ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(HDD/SSD) </a:t>
            </a: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95212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Các</a:t>
            </a:r>
            <a:r>
              <a:rPr lang="en-US" sz="3200" dirty="0"/>
              <a:t> </a:t>
            </a:r>
            <a:r>
              <a:rPr lang="en-US" sz="3200" dirty="0" err="1"/>
              <a:t>loại</a:t>
            </a:r>
            <a:r>
              <a:rPr lang="en-US" sz="3200" dirty="0"/>
              <a:t> </a:t>
            </a:r>
            <a:r>
              <a:rPr lang="en-US" sz="3200" dirty="0" err="1"/>
              <a:t>bộ</a:t>
            </a:r>
            <a:r>
              <a:rPr lang="en-US" sz="3200" dirty="0"/>
              <a:t> </a:t>
            </a:r>
            <a:r>
              <a:rPr lang="en-US" sz="3200" dirty="0" err="1"/>
              <a:t>nhớ</a:t>
            </a:r>
            <a:r>
              <a:rPr lang="en-US" sz="3200" dirty="0"/>
              <a:t> </a:t>
            </a:r>
            <a:r>
              <a:rPr lang="en-US" sz="3200" dirty="0" err="1"/>
              <a:t>thông</a:t>
            </a:r>
            <a:r>
              <a:rPr lang="en-US" sz="3200" dirty="0"/>
              <a:t> </a:t>
            </a:r>
            <a:r>
              <a:rPr lang="en-US" sz="3200" dirty="0" err="1"/>
              <a:t>dụng</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10462504" cy="4848225"/>
          </a:xfrm>
        </p:spPr>
        <p:txBody>
          <a:bodyPr>
            <a:normAutofit/>
          </a:bodyPr>
          <a:lstStyle/>
          <a:p>
            <a:pPr lvl="1">
              <a:lnSpc>
                <a:spcPct val="150000"/>
              </a:lnSpc>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a:latin typeface="Times New Roman" panose="02020603050405020304" pitchFamily="18" charset="0"/>
                <a:cs typeface="Times New Roman" panose="02020603050405020304" pitchFamily="18" charset="0"/>
              </a:rPr>
              <a:t>Cache</a:t>
            </a:r>
          </a:p>
          <a:p>
            <a:pPr lvl="1">
              <a:lnSpc>
                <a:spcPct val="150000"/>
              </a:lnSpc>
            </a:pPr>
            <a:r>
              <a:rPr lang="en-US" dirty="0">
                <a:latin typeface="Times New Roman" panose="02020603050405020304" pitchFamily="18" charset="0"/>
                <a:cs typeface="Times New Roman" panose="02020603050405020304" pitchFamily="18" charset="0"/>
              </a:rPr>
              <a:t>Ram</a:t>
            </a:r>
          </a:p>
          <a:p>
            <a:pPr lvl="1">
              <a:lnSpc>
                <a:spcPct val="150000"/>
              </a:lnSpc>
            </a:pPr>
            <a:r>
              <a:rPr lang="en-US" dirty="0">
                <a:latin typeface="Times New Roman" panose="02020603050405020304" pitchFamily="18" charset="0"/>
                <a:cs typeface="Times New Roman" panose="02020603050405020304" pitchFamily="18" charset="0"/>
              </a:rPr>
              <a:t>Rom</a:t>
            </a: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78489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a:t>Thanh GHI (REGISTER)</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lnSpcReduction="10000"/>
          </a:bodyPr>
          <a:lstStyle/>
          <a:p>
            <a:pPr lvl="1"/>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CPU</a:t>
            </a:r>
          </a:p>
          <a:p>
            <a:pPr lvl="1"/>
            <a:endParaRPr lang="en-US" dirty="0">
              <a:latin typeface="Times New Roman" panose="02020603050405020304" pitchFamily="18" charset="0"/>
              <a:cs typeface="Times New Roman" panose="02020603050405020304" pitchFamily="18" charset="0"/>
            </a:endParaRPr>
          </a:p>
          <a:p>
            <a:pPr lvl="1"/>
            <a:r>
              <a:rPr lang="en-US" u="sng" dirty="0">
                <a:highlight>
                  <a:srgbClr val="FFFF00"/>
                </a:highlight>
                <a:latin typeface="Times New Roman" panose="02020603050405020304" pitchFamily="18" charset="0"/>
                <a:cs typeface="Times New Roman" panose="02020603050405020304" pitchFamily="18" charset="0"/>
              </a:rPr>
              <a:t>Thanh </a:t>
            </a:r>
            <a:r>
              <a:rPr lang="en-US" u="sng" dirty="0" err="1">
                <a:highlight>
                  <a:srgbClr val="FFFF00"/>
                </a:highlight>
                <a:latin typeface="Times New Roman" panose="02020603050405020304" pitchFamily="18" charset="0"/>
                <a:cs typeface="Times New Roman" panose="02020603050405020304" pitchFamily="18" charset="0"/>
              </a:rPr>
              <a:t>ghi</a:t>
            </a:r>
            <a:r>
              <a:rPr lang="en-US" u="sng" dirty="0">
                <a:highlight>
                  <a:srgbClr val="FFFF00"/>
                </a:highlight>
                <a:latin typeface="Times New Roman" panose="02020603050405020304" pitchFamily="18" charset="0"/>
                <a:cs typeface="Times New Roman" panose="02020603050405020304" pitchFamily="18" charset="0"/>
              </a:rPr>
              <a:t> con </a:t>
            </a:r>
            <a:r>
              <a:rPr lang="en-US" u="sng" dirty="0" err="1">
                <a:highlight>
                  <a:srgbClr val="FFFF00"/>
                </a:highlight>
                <a:latin typeface="Times New Roman" panose="02020603050405020304" pitchFamily="18" charset="0"/>
                <a:cs typeface="Times New Roman" panose="02020603050405020304" pitchFamily="18" charset="0"/>
              </a:rPr>
              <a:t>trỏ</a:t>
            </a:r>
            <a:r>
              <a:rPr lang="en-US" u="sng" dirty="0">
                <a:highlight>
                  <a:srgbClr val="FFFF00"/>
                </a:highlight>
                <a:latin typeface="Times New Roman" panose="02020603050405020304" pitchFamily="18" charset="0"/>
                <a:cs typeface="Times New Roman" panose="02020603050405020304" pitchFamily="18" charset="0"/>
              </a:rPr>
              <a:t> </a:t>
            </a:r>
            <a:r>
              <a:rPr lang="en-US" u="sng" dirty="0" err="1">
                <a:highlight>
                  <a:srgbClr val="FFFF00"/>
                </a:highlight>
                <a:latin typeface="Times New Roman" panose="02020603050405020304" pitchFamily="18" charset="0"/>
                <a:cs typeface="Times New Roman" panose="02020603050405020304" pitchFamily="18" charset="0"/>
              </a:rPr>
              <a:t>ngăn</a:t>
            </a:r>
            <a:r>
              <a:rPr lang="en-US" u="sng" dirty="0">
                <a:highlight>
                  <a:srgbClr val="FFFF00"/>
                </a:highlight>
                <a:latin typeface="Times New Roman" panose="02020603050405020304" pitchFamily="18" charset="0"/>
                <a:cs typeface="Times New Roman" panose="02020603050405020304" pitchFamily="18" charset="0"/>
              </a:rPr>
              <a:t> </a:t>
            </a:r>
            <a:r>
              <a:rPr lang="en-US" u="sng" dirty="0" err="1">
                <a:highlight>
                  <a:srgbClr val="FFFF00"/>
                </a:highlight>
                <a:latin typeface="Times New Roman" panose="02020603050405020304" pitchFamily="18" charset="0"/>
                <a:cs typeface="Times New Roman" panose="02020603050405020304" pitchFamily="18" charset="0"/>
              </a:rPr>
              <a:t>xếp</a:t>
            </a:r>
            <a:r>
              <a:rPr lang="en-US" u="sng" dirty="0">
                <a:highlight>
                  <a:srgbClr val="FFFF00"/>
                </a:highlight>
                <a:latin typeface="Times New Roman" panose="02020603050405020304" pitchFamily="18" charset="0"/>
                <a:cs typeface="Times New Roman" panose="02020603050405020304" pitchFamily="18" charset="0"/>
              </a:rPr>
              <a:t> (stack pointer </a:t>
            </a:r>
            <a:r>
              <a:rPr lang="en-US" u="sng" dirty="0" err="1">
                <a:highlight>
                  <a:srgbClr val="FFFF00"/>
                </a:highlight>
                <a:latin typeface="Times New Roman" panose="02020603050405020304" pitchFamily="18" charset="0"/>
                <a:cs typeface="Times New Roman" panose="02020603050405020304" pitchFamily="18" charset="0"/>
              </a:rPr>
              <a:t>sp</a:t>
            </a:r>
            <a:r>
              <a:rPr lang="en-US" u="sng" dirty="0">
                <a:highlight>
                  <a:srgbClr val="FFFF00"/>
                </a:highligh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Thanh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è"/>
            </a:pPr>
            <a:r>
              <a:rPr lang="en-US" dirty="0" err="1">
                <a:latin typeface="Times New Roman" panose="02020603050405020304" pitchFamily="18" charset="0"/>
                <a:cs typeface="Times New Roman" panose="02020603050405020304" pitchFamily="18" charset="0"/>
                <a:sym typeface="Wingdings" panose="05000000000000000000" pitchFamily="2" charset="2"/>
              </a:rPr>
              <a:t>Nguyên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trị</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chứa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trong</a:t>
            </a:r>
            <a:r>
              <a:rPr lang="en-US" dirty="0">
                <a:latin typeface="Times New Roman" panose="02020603050405020304" pitchFamily="18" charset="0"/>
                <a:cs typeface="Times New Roman" panose="02020603050405020304" pitchFamily="18" charset="0"/>
                <a:sym typeface="Wingdings" panose="05000000000000000000" pitchFamily="2" charset="2"/>
              </a:rPr>
              <a:t> thanh </a:t>
            </a:r>
            <a:r>
              <a:rPr lang="en-US" dirty="0" err="1">
                <a:latin typeface="Times New Roman" panose="02020603050405020304" pitchFamily="18" charset="0"/>
                <a:cs typeface="Times New Roman" panose="02020603050405020304" pitchFamily="18" charset="0"/>
                <a:sym typeface="Wingdings" panose="05000000000000000000" pitchFamily="2" charset="2"/>
              </a:rPr>
              <a:t>ghi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giảm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nếu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dữ</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liệu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lưu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thêm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ngăn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xếp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tăng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nếu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dữ</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liệu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đưa</a:t>
            </a:r>
            <a:r>
              <a:rPr lang="en-US" dirty="0">
                <a:latin typeface="Times New Roman" panose="02020603050405020304" pitchFamily="18" charset="0"/>
                <a:cs typeface="Times New Roman" panose="02020603050405020304" pitchFamily="18" charset="0"/>
                <a:sym typeface="Wingdings" panose="05000000000000000000" pitchFamily="2" charset="2"/>
              </a:rPr>
              <a:t> ra </a:t>
            </a:r>
            <a:r>
              <a:rPr lang="en-US" dirty="0" err="1">
                <a:latin typeface="Times New Roman" panose="02020603050405020304" pitchFamily="18" charset="0"/>
                <a:cs typeface="Times New Roman" panose="02020603050405020304" pitchFamily="18" charset="0"/>
                <a:sym typeface="Wingdings" panose="05000000000000000000" pitchFamily="2" charset="2"/>
              </a:rPr>
              <a:t>khỏi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ngăn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xếp</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lvl="1"/>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Thanh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ghi</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địa</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chỉ</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số</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(index register):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dụng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để</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lưu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khi</a:t>
            </a:r>
            <a:r>
              <a:rPr lang="en-US" dirty="0">
                <a:latin typeface="Times New Roman" panose="02020603050405020304" pitchFamily="18" charset="0"/>
                <a:cs typeface="Times New Roman" panose="02020603050405020304" pitchFamily="18" charset="0"/>
                <a:sym typeface="Wingdings" panose="05000000000000000000" pitchFamily="2" charset="2"/>
              </a:rPr>
              <a:t> node </a:t>
            </a:r>
            <a:r>
              <a:rPr lang="en-US"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dụng</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lvl="1"/>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Thanh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ghi</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địa</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chỉ</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lệnh</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Bộ</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đếm</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chương</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r>
              <a:rPr lang="en-US" dirty="0" err="1">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trình</a:t>
            </a:r>
            <a:r>
              <a:rPr lang="en-US"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(Program Counter): </a:t>
            </a:r>
            <a:r>
              <a:rPr lang="en-US" dirty="0" err="1">
                <a:latin typeface="Times New Roman" panose="02020603050405020304" pitchFamily="18" charset="0"/>
                <a:cs typeface="Times New Roman" panose="02020603050405020304" pitchFamily="18" charset="0"/>
                <a:sym typeface="Wingdings" panose="05000000000000000000" pitchFamily="2" charset="2"/>
              </a:rPr>
              <a:t>đây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là</a:t>
            </a:r>
            <a:r>
              <a:rPr lang="en-US" dirty="0">
                <a:latin typeface="Times New Roman" panose="02020603050405020304" pitchFamily="18" charset="0"/>
                <a:cs typeface="Times New Roman" panose="02020603050405020304" pitchFamily="18" charset="0"/>
                <a:sym typeface="Wingdings" panose="05000000000000000000" pitchFamily="2" charset="2"/>
              </a:rPr>
              <a:t> thanh </a:t>
            </a:r>
            <a:r>
              <a:rPr lang="en-US" dirty="0" err="1">
                <a:latin typeface="Times New Roman" panose="02020603050405020304" pitchFamily="18" charset="0"/>
                <a:cs typeface="Times New Roman" panose="02020603050405020304" pitchFamily="18" charset="0"/>
                <a:sym typeface="Wingdings" panose="05000000000000000000" pitchFamily="2" charset="2"/>
              </a:rPr>
              <a:t>ghi</a:t>
            </a:r>
            <a:r>
              <a:rPr lang="en-US" dirty="0">
                <a:latin typeface="Times New Roman" panose="02020603050405020304" pitchFamily="18" charset="0"/>
                <a:cs typeface="Times New Roman" panose="02020603050405020304" pitchFamily="18" charset="0"/>
                <a:sym typeface="Wingdings" panose="05000000000000000000" pitchFamily="2" charset="2"/>
              </a:rPr>
              <a:t> quan </a:t>
            </a:r>
            <a:r>
              <a:rPr lang="en-US" dirty="0" err="1">
                <a:latin typeface="Times New Roman" panose="02020603050405020304" pitchFamily="18" charset="0"/>
                <a:cs typeface="Times New Roman" panose="02020603050405020304" pitchFamily="18" charset="0"/>
                <a:sym typeface="Wingdings" panose="05000000000000000000" pitchFamily="2" charset="2"/>
              </a:rPr>
              <a:t>trọng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nhất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của</a:t>
            </a:r>
            <a:r>
              <a:rPr lang="en-US" dirty="0">
                <a:latin typeface="Times New Roman" panose="02020603050405020304" pitchFamily="18" charset="0"/>
                <a:cs typeface="Times New Roman" panose="02020603050405020304" pitchFamily="18" charset="0"/>
                <a:sym typeface="Wingdings" panose="05000000000000000000" pitchFamily="2" charset="2"/>
              </a:rPr>
              <a:t> CPU. </a:t>
            </a:r>
            <a:r>
              <a:rPr lang="en-US" dirty="0" err="1">
                <a:latin typeface="Times New Roman" panose="02020603050405020304" pitchFamily="18" charset="0"/>
                <a:cs typeface="Times New Roman" panose="02020603050405020304" pitchFamily="18" charset="0"/>
                <a:sym typeface="Wingdings" panose="05000000000000000000" pitchFamily="2" charset="2"/>
              </a:rPr>
              <a:t>Nó</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lưu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lệnh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theo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CPU </a:t>
            </a:r>
            <a:r>
              <a:rPr lang="en-US" dirty="0" err="1">
                <a:latin typeface="Times New Roman" panose="02020603050405020304" pitchFamily="18" charset="0"/>
                <a:cs typeface="Times New Roman" panose="02020603050405020304" pitchFamily="18" charset="0"/>
                <a:sym typeface="Wingdings" panose="05000000000000000000" pitchFamily="2" charset="2"/>
              </a:rPr>
              <a:t>xử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Mỗi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lệnh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trỏ</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tới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dirty="0">
                <a:latin typeface="Times New Roman" panose="02020603050405020304" pitchFamily="18" charset="0"/>
                <a:cs typeface="Times New Roman" panose="02020603050405020304" pitchFamily="18" charset="0"/>
                <a:sym typeface="Wingdings" panose="05000000000000000000" pitchFamily="2" charset="2"/>
              </a:rPr>
              <a:t> CPU </a:t>
            </a:r>
            <a:r>
              <a:rPr lang="en-US" dirty="0" err="1">
                <a:latin typeface="Times New Roman" panose="02020603050405020304" pitchFamily="18" charset="0"/>
                <a:cs typeface="Times New Roman" panose="02020603050405020304" pitchFamily="18" charset="0"/>
                <a:sym typeface="Wingdings" panose="05000000000000000000" pitchFamily="2" charset="2"/>
              </a:rPr>
              <a:t>xử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lý</a:t>
            </a:r>
            <a:r>
              <a:rPr lang="en-US" dirty="0">
                <a:latin typeface="Times New Roman" panose="02020603050405020304" pitchFamily="18" charset="0"/>
                <a:cs typeface="Times New Roman" panose="02020603050405020304" pitchFamily="18" charset="0"/>
                <a:sym typeface="Wingdings" panose="05000000000000000000" pitchFamily="2" charset="2"/>
              </a:rPr>
              <a:t> -&gt; </a:t>
            </a:r>
            <a:r>
              <a:rPr lang="en-US" dirty="0" err="1">
                <a:latin typeface="Times New Roman" panose="02020603050405020304" pitchFamily="18" charset="0"/>
                <a:cs typeface="Times New Roman" panose="02020603050405020304" pitchFamily="18" charset="0"/>
                <a:sym typeface="Wingdings" panose="05000000000000000000" pitchFamily="2" charset="2"/>
              </a:rPr>
              <a:t>giá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trị</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đếm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tăng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thêm</a:t>
            </a:r>
            <a:r>
              <a:rPr lang="en-US" dirty="0">
                <a:latin typeface="Times New Roman" panose="02020603050405020304" pitchFamily="18" charset="0"/>
                <a:cs typeface="Times New Roman" panose="02020603050405020304" pitchFamily="18" charset="0"/>
                <a:sym typeface="Wingdings" panose="05000000000000000000" pitchFamily="2" charset="2"/>
              </a:rPr>
              <a:t> 1. </a:t>
            </a:r>
            <a:r>
              <a:rPr lang="en-US"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kết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thúc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khi</a:t>
            </a:r>
            <a:r>
              <a:rPr lang="en-US" dirty="0">
                <a:latin typeface="Times New Roman" panose="02020603050405020304" pitchFamily="18" charset="0"/>
                <a:cs typeface="Times New Roman" panose="02020603050405020304" pitchFamily="18" charset="0"/>
                <a:sym typeface="Wingdings" panose="05000000000000000000" pitchFamily="2" charset="2"/>
              </a:rPr>
              <a:t> thanh </a:t>
            </a:r>
            <a:r>
              <a:rPr lang="en-US" dirty="0" err="1">
                <a:latin typeface="Times New Roman" panose="02020603050405020304" pitchFamily="18" charset="0"/>
                <a:cs typeface="Times New Roman" panose="02020603050405020304" pitchFamily="18" charset="0"/>
                <a:sym typeface="Wingdings" panose="05000000000000000000" pitchFamily="2" charset="2"/>
              </a:rPr>
              <a:t>ghi</a:t>
            </a:r>
            <a:r>
              <a:rPr lang="en-US" dirty="0">
                <a:latin typeface="Times New Roman" panose="02020603050405020304" pitchFamily="18" charset="0"/>
                <a:cs typeface="Times New Roman" panose="02020603050405020304" pitchFamily="18" charset="0"/>
                <a:sym typeface="Wingdings" panose="05000000000000000000" pitchFamily="2" charset="2"/>
              </a:rPr>
              <a:t> PC </a:t>
            </a:r>
            <a:r>
              <a:rPr lang="en-US" dirty="0" err="1">
                <a:latin typeface="Times New Roman" panose="02020603050405020304" pitchFamily="18" charset="0"/>
                <a:cs typeface="Times New Roman" panose="02020603050405020304" pitchFamily="18" charset="0"/>
                <a:sym typeface="Wingdings" panose="05000000000000000000" pitchFamily="2" charset="2"/>
              </a:rPr>
              <a:t>có</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trị</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bằng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chỉ</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cuối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cùng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của</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nằm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trong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bộ</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nhớ</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lvl="1"/>
            <a:r>
              <a:rPr lang="en-US" dirty="0">
                <a:highlight>
                  <a:srgbClr val="FFFF00"/>
                </a:highlight>
                <a:latin typeface="Times New Roman" panose="02020603050405020304" pitchFamily="18" charset="0"/>
                <a:cs typeface="Times New Roman" panose="02020603050405020304" pitchFamily="18" charset="0"/>
              </a:rPr>
              <a:t>Thanh </a:t>
            </a:r>
            <a:r>
              <a:rPr lang="en-US" dirty="0" err="1">
                <a:highlight>
                  <a:srgbClr val="FFFF00"/>
                </a:highlight>
                <a:latin typeface="Times New Roman" panose="02020603050405020304" pitchFamily="18" charset="0"/>
                <a:cs typeface="Times New Roman" panose="02020603050405020304" pitchFamily="18" charset="0"/>
              </a:rPr>
              <a:t>ghi</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tích</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lũy</a:t>
            </a:r>
            <a:r>
              <a:rPr lang="en-US" dirty="0">
                <a:highlight>
                  <a:srgbClr val="FFFF00"/>
                </a:highlight>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ALU</a:t>
            </a:r>
          </a:p>
          <a:p>
            <a:pPr marL="548640" lvl="2" indent="0">
              <a:buNone/>
            </a:pPr>
            <a:r>
              <a:rPr lang="en-US" dirty="0">
                <a:latin typeface="Times New Roman" panose="02020603050405020304" pitchFamily="18" charset="0"/>
                <a:cs typeface="Times New Roman" panose="02020603050405020304" pitchFamily="18" charset="0"/>
              </a:rPr>
              <a:t>	</a:t>
            </a:r>
          </a:p>
          <a:p>
            <a:pPr marL="27432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Graphical user interface, diagram&#10;&#10;Description automatically generated">
            <a:extLst>
              <a:ext uri="{FF2B5EF4-FFF2-40B4-BE49-F238E27FC236}">
                <a16:creationId xmlns:a16="http://schemas.microsoft.com/office/drawing/2014/main" id="{C00784CB-1FB0-4E7A-8EB6-49CA4ACF86E1}"/>
              </a:ext>
            </a:extLst>
          </p:cNvPr>
          <p:cNvPicPr>
            <a:picLocks noChangeAspect="1"/>
          </p:cNvPicPr>
          <p:nvPr/>
        </p:nvPicPr>
        <p:blipFill rotWithShape="1">
          <a:blip r:embed="rId3"/>
          <a:srcRect l="13962" r="14716"/>
          <a:stretch/>
        </p:blipFill>
        <p:spPr>
          <a:xfrm>
            <a:off x="7545274" y="10"/>
            <a:ext cx="4646726" cy="6857990"/>
          </a:xfrm>
          <a:prstGeom prst="rect">
            <a:avLst/>
          </a:prstGeom>
        </p:spPr>
      </p:pic>
    </p:spTree>
    <p:extLst>
      <p:ext uri="{BB962C8B-B14F-4D97-AF65-F5344CB8AC3E}">
        <p14:creationId xmlns:p14="http://schemas.microsoft.com/office/powerpoint/2010/main" val="106144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2082119" y="643466"/>
            <a:ext cx="3348017" cy="5571067"/>
          </a:xfrm>
        </p:spPr>
        <p:txBody>
          <a:bodyPr>
            <a:normAutofit/>
          </a:bodyPr>
          <a:lstStyle/>
          <a:p>
            <a:r>
              <a:rPr lang="en-US" sz="4800" dirty="0" err="1">
                <a:solidFill>
                  <a:schemeClr val="tx1"/>
                </a:solidFill>
              </a:rPr>
              <a:t>Bộ</a:t>
            </a:r>
            <a:r>
              <a:rPr lang="en-US" sz="4800" dirty="0">
                <a:solidFill>
                  <a:schemeClr val="tx1"/>
                </a:solidFill>
              </a:rPr>
              <a:t> </a:t>
            </a:r>
            <a:r>
              <a:rPr lang="en-US" sz="4800" dirty="0" err="1">
                <a:solidFill>
                  <a:schemeClr val="tx1"/>
                </a:solidFill>
              </a:rPr>
              <a:t>nhớ</a:t>
            </a:r>
            <a:r>
              <a:rPr lang="en-US" sz="4800" dirty="0">
                <a:solidFill>
                  <a:schemeClr val="tx1"/>
                </a:solidFill>
              </a:rPr>
              <a:t> cache</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6772315" y="643467"/>
            <a:ext cx="4534781" cy="5571066"/>
          </a:xfrm>
        </p:spPr>
        <p:txBody>
          <a:bodyPr anchor="ctr">
            <a:normAutofit/>
          </a:bodyPr>
          <a:lstStyle/>
          <a:p>
            <a:pPr marL="548640" lvl="2" indent="0">
              <a:buNone/>
            </a:pPr>
            <a:r>
              <a:rPr lang="en-US" sz="1800" dirty="0">
                <a:latin typeface="Times New Roman" panose="02020603050405020304" pitchFamily="18" charset="0"/>
                <a:cs typeface="Times New Roman" panose="02020603050405020304" pitchFamily="18" charset="0"/>
              </a:rPr>
              <a:t>	</a:t>
            </a:r>
          </a:p>
          <a:p>
            <a:pPr lvl="1"/>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Cache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chục</a:t>
            </a:r>
            <a:r>
              <a:rPr lang="en-US" dirty="0">
                <a:latin typeface="Times New Roman" panose="02020603050405020304" pitchFamily="18" charset="0"/>
                <a:cs typeface="Times New Roman" panose="02020603050405020304" pitchFamily="18" charset="0"/>
              </a:rPr>
              <a:t> KB-&gt; MB</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96420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1609344"/>
          </a:xfrm>
        </p:spPr>
        <p:txBody>
          <a:bodyPr>
            <a:normAutofit/>
          </a:bodyPr>
          <a:lstStyle/>
          <a:p>
            <a:r>
              <a:rPr lang="en-US" sz="4800"/>
              <a:t>Bộ nhớ RAM</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2121408"/>
            <a:ext cx="6743845" cy="4050792"/>
          </a:xfrm>
        </p:spPr>
        <p:txBody>
          <a:bodyPr>
            <a:normAutofit/>
          </a:bodyPr>
          <a:lstStyle/>
          <a:p>
            <a:pPr marL="548640" lvl="2" indent="0">
              <a:buNone/>
            </a:pPr>
            <a:r>
              <a:rPr lang="en-US" sz="1800" dirty="0">
                <a:latin typeface="Times New Roman" panose="02020603050405020304" pitchFamily="18" charset="0"/>
                <a:cs typeface="Times New Roman" panose="02020603050405020304" pitchFamily="18" charset="0"/>
              </a:rPr>
              <a:t>	</a:t>
            </a:r>
          </a:p>
          <a:p>
            <a:pPr marL="274320" lvl="1" indent="0">
              <a:buNone/>
            </a:pPr>
            <a:r>
              <a:rPr lang="en-US" dirty="0">
                <a:latin typeface="Times New Roman" panose="02020603050405020304" pitchFamily="18" charset="0"/>
                <a:cs typeface="Times New Roman" panose="02020603050405020304" pitchFamily="18" charset="0"/>
              </a:rPr>
              <a:t>RAM: (Random Access Memory):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RAM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r>
              <a:rPr lang="en-US" dirty="0">
                <a:latin typeface="Times New Roman" panose="02020603050405020304" pitchFamily="18" charset="0"/>
                <a:cs typeface="Times New Roman" panose="02020603050405020304" pitchFamily="18" charset="0"/>
              </a:rPr>
              <a:t>Ram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r>
              <a:rPr lang="en-US" dirty="0">
                <a:latin typeface="Times New Roman" panose="02020603050405020304" pitchFamily="18" charset="0"/>
                <a:cs typeface="Times New Roman" panose="02020603050405020304" pitchFamily="18" charset="0"/>
              </a:rPr>
              <a:t>RAM :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SRAM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DRAM</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5" name="Picture 4" descr="Diagram, schematic&#10;&#10;Description automatically generated">
            <a:extLst>
              <a:ext uri="{FF2B5EF4-FFF2-40B4-BE49-F238E27FC236}">
                <a16:creationId xmlns:a16="http://schemas.microsoft.com/office/drawing/2014/main" id="{B064ED67-DAD8-4962-93FA-39136D220BAA}"/>
              </a:ext>
            </a:extLst>
          </p:cNvPr>
          <p:cNvPicPr>
            <a:picLocks noChangeAspect="1"/>
          </p:cNvPicPr>
          <p:nvPr/>
        </p:nvPicPr>
        <p:blipFill>
          <a:blip r:embed="rId5"/>
          <a:stretch>
            <a:fillRect/>
          </a:stretch>
        </p:blipFill>
        <p:spPr>
          <a:xfrm>
            <a:off x="8203460" y="1534628"/>
            <a:ext cx="3369177" cy="3491375"/>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5528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Bộ</a:t>
            </a:r>
            <a:r>
              <a:rPr lang="en-US" sz="3200" dirty="0"/>
              <a:t> </a:t>
            </a:r>
            <a:r>
              <a:rPr lang="en-US" sz="3200" dirty="0" err="1"/>
              <a:t>nhớ</a:t>
            </a:r>
            <a:r>
              <a:rPr lang="en-US" sz="3200" dirty="0"/>
              <a:t> RAM</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marL="548640" lvl="2" indent="0">
              <a:buNone/>
            </a:pPr>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aphicFrame>
        <p:nvGraphicFramePr>
          <p:cNvPr id="4" name="Table 5">
            <a:extLst>
              <a:ext uri="{FF2B5EF4-FFF2-40B4-BE49-F238E27FC236}">
                <a16:creationId xmlns:a16="http://schemas.microsoft.com/office/drawing/2014/main" id="{7C3B6A3D-23B9-4A63-B0D9-C2392180D193}"/>
              </a:ext>
            </a:extLst>
          </p:cNvPr>
          <p:cNvGraphicFramePr>
            <a:graphicFrameLocks noGrp="1"/>
          </p:cNvGraphicFramePr>
          <p:nvPr>
            <p:extLst>
              <p:ext uri="{D42A27DB-BD31-4B8C-83A1-F6EECF244321}">
                <p14:modId xmlns:p14="http://schemas.microsoft.com/office/powerpoint/2010/main" val="697766700"/>
              </p:ext>
            </p:extLst>
          </p:nvPr>
        </p:nvGraphicFramePr>
        <p:xfrm>
          <a:off x="1133856" y="1542625"/>
          <a:ext cx="10469880" cy="3765481"/>
        </p:xfrm>
        <a:graphic>
          <a:graphicData uri="http://schemas.openxmlformats.org/drawingml/2006/table">
            <a:tbl>
              <a:tblPr firstRow="1" bandRow="1">
                <a:tableStyleId>{8799B23B-EC83-4686-B30A-512413B5E67A}</a:tableStyleId>
              </a:tblPr>
              <a:tblGrid>
                <a:gridCol w="1591056">
                  <a:extLst>
                    <a:ext uri="{9D8B030D-6E8A-4147-A177-3AD203B41FA5}">
                      <a16:colId xmlns:a16="http://schemas.microsoft.com/office/drawing/2014/main" val="2249007593"/>
                    </a:ext>
                  </a:extLst>
                </a:gridCol>
                <a:gridCol w="2551176">
                  <a:extLst>
                    <a:ext uri="{9D8B030D-6E8A-4147-A177-3AD203B41FA5}">
                      <a16:colId xmlns:a16="http://schemas.microsoft.com/office/drawing/2014/main" val="1234525224"/>
                    </a:ext>
                  </a:extLst>
                </a:gridCol>
                <a:gridCol w="3671824">
                  <a:extLst>
                    <a:ext uri="{9D8B030D-6E8A-4147-A177-3AD203B41FA5}">
                      <a16:colId xmlns:a16="http://schemas.microsoft.com/office/drawing/2014/main" val="2518303313"/>
                    </a:ext>
                  </a:extLst>
                </a:gridCol>
                <a:gridCol w="2655824">
                  <a:extLst>
                    <a:ext uri="{9D8B030D-6E8A-4147-A177-3AD203B41FA5}">
                      <a16:colId xmlns:a16="http://schemas.microsoft.com/office/drawing/2014/main" val="1798687851"/>
                    </a:ext>
                  </a:extLst>
                </a:gridCol>
              </a:tblGrid>
              <a:tr h="697655">
                <a:tc>
                  <a:txBody>
                    <a:bodyPr/>
                    <a:lstStyle/>
                    <a:p>
                      <a:pPr algn="ctr"/>
                      <a:r>
                        <a:rPr lang="en-US" dirty="0" err="1">
                          <a:latin typeface="Times New Roman" panose="02020603050405020304" pitchFamily="18" charset="0"/>
                          <a:cs typeface="Times New Roman" panose="02020603050405020304" pitchFamily="18" charset="0"/>
                        </a:rPr>
                        <a:t>Tên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điểm</a:t>
                      </a:r>
                    </a:p>
                  </a:txBody>
                  <a:tcPr/>
                </a:tc>
                <a:tc>
                  <a:txBody>
                    <a:bodyPr/>
                    <a:lstStyle/>
                    <a:p>
                      <a:pPr algn="ct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5194425"/>
                  </a:ext>
                </a:extLst>
              </a:tr>
              <a:tr h="1330466">
                <a:tc>
                  <a:txBody>
                    <a:bodyPr/>
                    <a:lstStyle/>
                    <a:p>
                      <a:r>
                        <a:rPr lang="en-US" dirty="0">
                          <a:latin typeface="Times New Roman" panose="02020603050405020304" pitchFamily="18" charset="0"/>
                          <a:cs typeface="Times New Roman" panose="02020603050405020304" pitchFamily="18" charset="0"/>
                        </a:rPr>
                        <a:t>DRAM</a:t>
                      </a:r>
                    </a:p>
                  </a:txBody>
                  <a:tcPr/>
                </a:tc>
                <a:tc>
                  <a:txBody>
                    <a:bodyPr/>
                    <a:lstStyle/>
                    <a:p>
                      <a:r>
                        <a:rPr lang="en-US" dirty="0">
                          <a:latin typeface="Times New Roman" panose="02020603050405020304" pitchFamily="18" charset="0"/>
                          <a:cs typeface="Times New Roman" panose="02020603050405020304" pitchFamily="18" charset="0"/>
                        </a:rPr>
                        <a:t>Dynamic random-access memory</a:t>
                      </a:r>
                    </a:p>
                  </a:txBody>
                  <a:tcPr/>
                </a:tc>
                <a:tc>
                  <a:txBody>
                    <a:bodyPr/>
                    <a:lstStyle/>
                    <a:p>
                      <a:r>
                        <a:rPr lang="en-US" dirty="0">
                          <a:latin typeface="Times New Roman" panose="02020603050405020304" pitchFamily="18" charset="0"/>
                          <a:cs typeface="Times New Roman" panose="02020603050405020304" pitchFamily="18" charset="0"/>
                        </a:rPr>
                        <a:t>DRAM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r>
                        <a:rPr lang="en-US" dirty="0">
                          <a:latin typeface="Times New Roman" panose="02020603050405020304" pitchFamily="18" charset="0"/>
                          <a:cs typeface="Times New Roman" panose="02020603050405020304" pitchFamily="18" charset="0"/>
                        </a:rPr>
                        <a:t> (refresh)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Ram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DRAM. Do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SRAM</a:t>
                      </a:r>
                    </a:p>
                  </a:txBody>
                  <a:tcPr/>
                </a:tc>
                <a:extLst>
                  <a:ext uri="{0D108BD9-81ED-4DB2-BD59-A6C34878D82A}">
                    <a16:rowId xmlns:a16="http://schemas.microsoft.com/office/drawing/2014/main" val="430752405"/>
                  </a:ext>
                </a:extLst>
              </a:tr>
              <a:tr h="1330466">
                <a:tc>
                  <a:txBody>
                    <a:bodyPr/>
                    <a:lstStyle/>
                    <a:p>
                      <a:r>
                        <a:rPr lang="en-US" dirty="0">
                          <a:latin typeface="Times New Roman" panose="02020603050405020304" pitchFamily="18" charset="0"/>
                          <a:cs typeface="Times New Roman" panose="02020603050405020304" pitchFamily="18" charset="0"/>
                        </a:rPr>
                        <a:t>SRAM</a:t>
                      </a:r>
                    </a:p>
                  </a:txBody>
                  <a:tcPr/>
                </a:tc>
                <a:tc>
                  <a:txBody>
                    <a:bodyPr/>
                    <a:lstStyle/>
                    <a:p>
                      <a:r>
                        <a:rPr lang="en-US" dirty="0">
                          <a:latin typeface="Times New Roman" panose="02020603050405020304" pitchFamily="18" charset="0"/>
                          <a:cs typeface="Times New Roman" panose="02020603050405020304" pitchFamily="18" charset="0"/>
                        </a:rPr>
                        <a:t>Static random-access memory</a:t>
                      </a:r>
                    </a:p>
                  </a:txBody>
                  <a:tcPr/>
                </a:tc>
                <a:tc>
                  <a:txBody>
                    <a:bodyPr/>
                    <a:lstStyle/>
                    <a:p>
                      <a:r>
                        <a:rPr lang="en-US" dirty="0">
                          <a:latin typeface="Times New Roman" panose="02020603050405020304" pitchFamily="18" charset="0"/>
                          <a:cs typeface="Times New Roman" panose="02020603050405020304" pitchFamily="18" charset="0"/>
                        </a:rPr>
                        <a:t>SRAM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Transistor,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SRAM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DRAM.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CPU. Do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SRAM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a:t>
                      </a:r>
                      <a:r>
                        <a:rPr lang="en-US" dirty="0">
                          <a:latin typeface="Times New Roman" panose="02020603050405020304" pitchFamily="18" charset="0"/>
                          <a:cs typeface="Times New Roman" panose="02020603050405020304" pitchFamily="18" charset="0"/>
                        </a:rPr>
                        <a:t> cache</a:t>
                      </a:r>
                    </a:p>
                  </a:txBody>
                  <a:tcPr/>
                </a:tc>
                <a:extLst>
                  <a:ext uri="{0D108BD9-81ED-4DB2-BD59-A6C34878D82A}">
                    <a16:rowId xmlns:a16="http://schemas.microsoft.com/office/drawing/2014/main" val="3828032091"/>
                  </a:ext>
                </a:extLst>
              </a:tr>
            </a:tbl>
          </a:graphicData>
        </a:graphic>
      </p:graphicFrame>
    </p:spTree>
    <p:extLst>
      <p:ext uri="{BB962C8B-B14F-4D97-AF65-F5344CB8AC3E}">
        <p14:creationId xmlns:p14="http://schemas.microsoft.com/office/powerpoint/2010/main" val="500739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8725144" cy="772668"/>
          </a:xfrm>
        </p:spPr>
        <p:txBody>
          <a:bodyPr>
            <a:normAutofit/>
          </a:bodyPr>
          <a:lstStyle/>
          <a:p>
            <a:r>
              <a:rPr lang="en-US" sz="3200" dirty="0" err="1"/>
              <a:t>Bộ</a:t>
            </a:r>
            <a:r>
              <a:rPr lang="en-US" sz="3200" dirty="0"/>
              <a:t> </a:t>
            </a:r>
            <a:r>
              <a:rPr lang="en-US" sz="3200" dirty="0" err="1"/>
              <a:t>nhớ</a:t>
            </a:r>
            <a:r>
              <a:rPr lang="en-US" sz="3200" dirty="0"/>
              <a:t> RAM – </a:t>
            </a:r>
            <a:r>
              <a:rPr lang="en-US" sz="3200" dirty="0" err="1"/>
              <a:t>một</a:t>
            </a:r>
            <a:r>
              <a:rPr lang="en-US" sz="3200" dirty="0"/>
              <a:t> </a:t>
            </a:r>
            <a:r>
              <a:rPr lang="en-US" sz="3200" dirty="0" err="1"/>
              <a:t>số</a:t>
            </a:r>
            <a:r>
              <a:rPr lang="en-US" sz="3200" dirty="0"/>
              <a:t> </a:t>
            </a:r>
            <a:r>
              <a:rPr lang="en-US" sz="3200" dirty="0" err="1"/>
              <a:t>loại</a:t>
            </a:r>
            <a:r>
              <a:rPr lang="en-US" sz="3200" dirty="0"/>
              <a:t> DRAM</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marL="548640" lvl="2" indent="0">
              <a:buNone/>
            </a:pPr>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C64C0F8-B22E-4B0C-BA33-11E0607CE6CC}"/>
              </a:ext>
            </a:extLst>
          </p:cNvPr>
          <p:cNvGraphicFramePr>
            <a:graphicFrameLocks noGrp="1"/>
          </p:cNvGraphicFramePr>
          <p:nvPr>
            <p:extLst>
              <p:ext uri="{D42A27DB-BD31-4B8C-83A1-F6EECF244321}">
                <p14:modId xmlns:p14="http://schemas.microsoft.com/office/powerpoint/2010/main" val="2298308923"/>
              </p:ext>
            </p:extLst>
          </p:nvPr>
        </p:nvGraphicFramePr>
        <p:xfrm>
          <a:off x="1072134" y="1465735"/>
          <a:ext cx="10047732" cy="4344166"/>
        </p:xfrm>
        <a:graphic>
          <a:graphicData uri="http://schemas.openxmlformats.org/drawingml/2006/table">
            <a:tbl>
              <a:tblPr firstRow="1" bandRow="1">
                <a:tableStyleId>{8799B23B-EC83-4686-B30A-512413B5E67A}</a:tableStyleId>
              </a:tblPr>
              <a:tblGrid>
                <a:gridCol w="2045865">
                  <a:extLst>
                    <a:ext uri="{9D8B030D-6E8A-4147-A177-3AD203B41FA5}">
                      <a16:colId xmlns:a16="http://schemas.microsoft.com/office/drawing/2014/main" val="2249007593"/>
                    </a:ext>
                  </a:extLst>
                </a:gridCol>
                <a:gridCol w="3280439">
                  <a:extLst>
                    <a:ext uri="{9D8B030D-6E8A-4147-A177-3AD203B41FA5}">
                      <a16:colId xmlns:a16="http://schemas.microsoft.com/office/drawing/2014/main" val="1234525224"/>
                    </a:ext>
                  </a:extLst>
                </a:gridCol>
                <a:gridCol w="4721428">
                  <a:extLst>
                    <a:ext uri="{9D8B030D-6E8A-4147-A177-3AD203B41FA5}">
                      <a16:colId xmlns:a16="http://schemas.microsoft.com/office/drawing/2014/main" val="2518303313"/>
                    </a:ext>
                  </a:extLst>
                </a:gridCol>
              </a:tblGrid>
              <a:tr h="595126">
                <a:tc>
                  <a:txBody>
                    <a:bodyPr/>
                    <a:lstStyle/>
                    <a:p>
                      <a:pPr algn="ctr"/>
                      <a:r>
                        <a:rPr lang="en-US" dirty="0" err="1">
                          <a:latin typeface="Times New Roman" panose="02020603050405020304" pitchFamily="18" charset="0"/>
                          <a:cs typeface="Times New Roman" panose="02020603050405020304" pitchFamily="18" charset="0"/>
                        </a:rPr>
                        <a:t>Tên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điểm</a:t>
                      </a:r>
                    </a:p>
                  </a:txBody>
                  <a:tcPr/>
                </a:tc>
                <a:extLst>
                  <a:ext uri="{0D108BD9-81ED-4DB2-BD59-A6C34878D82A}">
                    <a16:rowId xmlns:a16="http://schemas.microsoft.com/office/drawing/2014/main" val="3835194425"/>
                  </a:ext>
                </a:extLst>
              </a:tr>
              <a:tr h="624014">
                <a:tc>
                  <a:txBody>
                    <a:bodyPr/>
                    <a:lstStyle/>
                    <a:p>
                      <a:r>
                        <a:rPr lang="en-US" dirty="0">
                          <a:latin typeface="Times New Roman" panose="02020603050405020304" pitchFamily="18" charset="0"/>
                          <a:cs typeface="Times New Roman" panose="02020603050405020304" pitchFamily="18" charset="0"/>
                        </a:rPr>
                        <a:t>SDR</a:t>
                      </a:r>
                    </a:p>
                  </a:txBody>
                  <a:tcPr/>
                </a:tc>
                <a:tc>
                  <a:txBody>
                    <a:bodyPr/>
                    <a:lstStyle/>
                    <a:p>
                      <a:r>
                        <a:rPr lang="en-US" dirty="0">
                          <a:latin typeface="Times New Roman" panose="02020603050405020304" pitchFamily="18" charset="0"/>
                          <a:cs typeface="Times New Roman" panose="02020603050405020304" pitchFamily="18" charset="0"/>
                        </a:rPr>
                        <a:t>Single Data Rate</a:t>
                      </a:r>
                    </a:p>
                  </a:txBody>
                  <a:tcPr/>
                </a:tc>
                <a:tc>
                  <a:txBody>
                    <a:bodyPr/>
                    <a:lstStyle/>
                    <a:p>
                      <a:r>
                        <a:rPr lang="en-US" dirty="0">
                          <a:latin typeface="Times New Roman" panose="02020603050405020304" pitchFamily="18" charset="0"/>
                          <a:cs typeface="Times New Roman" panose="02020603050405020304" pitchFamily="18" charset="0"/>
                        </a:rPr>
                        <a:t>SDR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điểm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0752405"/>
                  </a:ext>
                </a:extLst>
              </a:tr>
              <a:tr h="585013">
                <a:tc>
                  <a:txBody>
                    <a:bodyPr/>
                    <a:lstStyle/>
                    <a:p>
                      <a:r>
                        <a:rPr lang="en-US" dirty="0">
                          <a:latin typeface="Times New Roman" panose="02020603050405020304" pitchFamily="18" charset="0"/>
                          <a:cs typeface="Times New Roman" panose="02020603050405020304" pitchFamily="18" charset="0"/>
                        </a:rPr>
                        <a:t>DDR</a:t>
                      </a:r>
                    </a:p>
                  </a:txBody>
                  <a:tcPr/>
                </a:tc>
                <a:tc>
                  <a:txBody>
                    <a:bodyPr/>
                    <a:lstStyle/>
                    <a:p>
                      <a:r>
                        <a:rPr lang="en-US" dirty="0">
                          <a:latin typeface="Times New Roman" panose="02020603050405020304" pitchFamily="18" charset="0"/>
                          <a:cs typeface="Times New Roman" panose="02020603050405020304" pitchFamily="18" charset="0"/>
                        </a:rPr>
                        <a:t>Double Data Rate </a:t>
                      </a:r>
                      <a:r>
                        <a:rPr lang="en-US" dirty="0" err="1">
                          <a:latin typeface="Times New Roman" panose="02020603050405020304" pitchFamily="18" charset="0"/>
                          <a:cs typeface="Times New Roman" panose="02020603050405020304" pitchFamily="18" charset="0"/>
                        </a:rPr>
                        <a:t>SDRam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ram DDR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SDR,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8032091"/>
                  </a:ext>
                </a:extLst>
              </a:tr>
              <a:tr h="592813">
                <a:tc>
                  <a:txBody>
                    <a:bodyPr/>
                    <a:lstStyle/>
                    <a:p>
                      <a:r>
                        <a:rPr lang="en-US" dirty="0">
                          <a:latin typeface="Times New Roman" panose="02020603050405020304" pitchFamily="18" charset="0"/>
                          <a:cs typeface="Times New Roman" panose="02020603050405020304" pitchFamily="18" charset="0"/>
                        </a:rPr>
                        <a:t>DDR2</a:t>
                      </a:r>
                    </a:p>
                  </a:txBody>
                  <a:tcPr/>
                </a:tc>
                <a:tc>
                  <a:txBody>
                    <a:bodyPr/>
                    <a:lstStyle/>
                    <a:p>
                      <a:r>
                        <a:rPr lang="en-US" dirty="0">
                          <a:latin typeface="Times New Roman" panose="02020603050405020304" pitchFamily="18" charset="0"/>
                          <a:cs typeface="Times New Roman" panose="02020603050405020304" pitchFamily="18" charset="0"/>
                        </a:rPr>
                        <a:t>Double Data Rate 2 </a:t>
                      </a:r>
                      <a:r>
                        <a:rPr lang="en-US" dirty="0" err="1">
                          <a:latin typeface="Times New Roman" panose="02020603050405020304" pitchFamily="18" charset="0"/>
                          <a:cs typeface="Times New Roman" panose="02020603050405020304" pitchFamily="18" charset="0"/>
                        </a:rPr>
                        <a:t>SDRam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DDR2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4182927"/>
                  </a:ext>
                </a:extLst>
              </a:tr>
              <a:tr h="889220">
                <a:tc>
                  <a:txBody>
                    <a:bodyPr/>
                    <a:lstStyle/>
                    <a:p>
                      <a:r>
                        <a:rPr lang="en-US" dirty="0">
                          <a:latin typeface="Times New Roman" panose="02020603050405020304" pitchFamily="18" charset="0"/>
                          <a:cs typeface="Times New Roman" panose="02020603050405020304" pitchFamily="18" charset="0"/>
                        </a:rPr>
                        <a:t>DDR3</a:t>
                      </a:r>
                    </a:p>
                  </a:txBody>
                  <a:tcPr/>
                </a:tc>
                <a:tc>
                  <a:txBody>
                    <a:bodyPr/>
                    <a:lstStyle/>
                    <a:p>
                      <a:r>
                        <a:rPr lang="en-US" dirty="0">
                          <a:latin typeface="Times New Roman" panose="02020603050405020304" pitchFamily="18" charset="0"/>
                          <a:cs typeface="Times New Roman" panose="02020603050405020304" pitchFamily="18" charset="0"/>
                        </a:rPr>
                        <a:t>Double Data Rate 3 </a:t>
                      </a:r>
                      <a:r>
                        <a:rPr lang="en-US" dirty="0" err="1">
                          <a:latin typeface="Times New Roman" panose="02020603050405020304" pitchFamily="18" charset="0"/>
                          <a:cs typeface="Times New Roman" panose="02020603050405020304" pitchFamily="18" charset="0"/>
                        </a:rPr>
                        <a:t>SDRam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DDR3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30%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DDR2</a:t>
                      </a:r>
                    </a:p>
                  </a:txBody>
                  <a:tcPr/>
                </a:tc>
                <a:extLst>
                  <a:ext uri="{0D108BD9-81ED-4DB2-BD59-A6C34878D82A}">
                    <a16:rowId xmlns:a16="http://schemas.microsoft.com/office/drawing/2014/main" val="3750890534"/>
                  </a:ext>
                </a:extLst>
              </a:tr>
              <a:tr h="737203">
                <a:tc>
                  <a:txBody>
                    <a:bodyPr/>
                    <a:lstStyle/>
                    <a:p>
                      <a:r>
                        <a:rPr lang="en-US" dirty="0">
                          <a:latin typeface="Times New Roman" panose="02020603050405020304" pitchFamily="18" charset="0"/>
                          <a:cs typeface="Times New Roman" panose="02020603050405020304" pitchFamily="18" charset="0"/>
                        </a:rPr>
                        <a:t>DDR4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Double Data Rate 3 </a:t>
                      </a:r>
                      <a:r>
                        <a:rPr lang="en-US" dirty="0" err="1">
                          <a:latin typeface="Times New Roman" panose="02020603050405020304" pitchFamily="18" charset="0"/>
                          <a:cs typeface="Times New Roman" panose="02020603050405020304" pitchFamily="18" charset="0"/>
                        </a:rPr>
                        <a:t>SDRam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DDR4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ram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điểm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ram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512GB</a:t>
                      </a:r>
                    </a:p>
                  </a:txBody>
                  <a:tcPr/>
                </a:tc>
                <a:extLst>
                  <a:ext uri="{0D108BD9-81ED-4DB2-BD59-A6C34878D82A}">
                    <a16:rowId xmlns:a16="http://schemas.microsoft.com/office/drawing/2014/main" val="3654854399"/>
                  </a:ext>
                </a:extLst>
              </a:tr>
            </a:tbl>
          </a:graphicData>
        </a:graphic>
      </p:graphicFrame>
    </p:spTree>
    <p:extLst>
      <p:ext uri="{BB962C8B-B14F-4D97-AF65-F5344CB8AC3E}">
        <p14:creationId xmlns:p14="http://schemas.microsoft.com/office/powerpoint/2010/main" val="4048259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1609344"/>
          </a:xfrm>
        </p:spPr>
        <p:txBody>
          <a:bodyPr>
            <a:normAutofit/>
          </a:bodyPr>
          <a:lstStyle/>
          <a:p>
            <a:r>
              <a:rPr lang="en-US" sz="4800" dirty="0" err="1"/>
              <a:t>Bộ</a:t>
            </a:r>
            <a:r>
              <a:rPr lang="en-US" sz="4800" dirty="0"/>
              <a:t> </a:t>
            </a:r>
            <a:r>
              <a:rPr lang="en-US" sz="4800" dirty="0" err="1"/>
              <a:t>nhớ</a:t>
            </a:r>
            <a:r>
              <a:rPr lang="en-US" sz="4800" dirty="0"/>
              <a:t> ROM</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2121408"/>
            <a:ext cx="6743845" cy="4050792"/>
          </a:xfrm>
        </p:spPr>
        <p:txBody>
          <a:bodyPr>
            <a:normAutofit/>
          </a:bodyPr>
          <a:lstStyle/>
          <a:p>
            <a:pPr marL="548640" lvl="2" indent="0">
              <a:buNone/>
            </a:pPr>
            <a:r>
              <a:rPr lang="en-US" sz="1800" dirty="0">
                <a:latin typeface="Times New Roman" panose="02020603050405020304" pitchFamily="18" charset="0"/>
                <a:cs typeface="Times New Roman" panose="02020603050405020304" pitchFamily="18" charset="0"/>
              </a:rPr>
              <a:t>	</a:t>
            </a:r>
          </a:p>
          <a:p>
            <a:pPr marL="274320" lvl="1" indent="0">
              <a:buNone/>
            </a:pPr>
            <a:r>
              <a:rPr lang="en-US" dirty="0">
                <a:latin typeface="Times New Roman" panose="02020603050405020304" pitchFamily="18" charset="0"/>
                <a:cs typeface="Times New Roman" panose="02020603050405020304" pitchFamily="18" charset="0"/>
              </a:rPr>
              <a:t>ROM: (Read Only Memory):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ROM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nó</a:t>
            </a:r>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a:p>
            <a:pPr marL="274320" lvl="1" indent="0">
              <a:buNone/>
            </a:pP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ROM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0C8D2B35-9660-4FE2-B84F-CCEDF345C607}"/>
              </a:ext>
            </a:extLst>
          </p:cNvPr>
          <p:cNvSpPr/>
          <p:nvPr/>
        </p:nvSpPr>
        <p:spPr>
          <a:xfrm>
            <a:off x="9198864" y="1069848"/>
            <a:ext cx="1389888"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a:t>
            </a:r>
          </a:p>
        </p:txBody>
      </p:sp>
      <p:sp>
        <p:nvSpPr>
          <p:cNvPr id="11" name="Rectangle 10">
            <a:extLst>
              <a:ext uri="{FF2B5EF4-FFF2-40B4-BE49-F238E27FC236}">
                <a16:creationId xmlns:a16="http://schemas.microsoft.com/office/drawing/2014/main" id="{F14A03FC-1B82-4583-93D4-BF7A57521140}"/>
              </a:ext>
            </a:extLst>
          </p:cNvPr>
          <p:cNvSpPr/>
          <p:nvPr/>
        </p:nvSpPr>
        <p:spPr>
          <a:xfrm>
            <a:off x="9198864" y="2246376"/>
            <a:ext cx="1389888"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EPROM</a:t>
            </a:r>
          </a:p>
        </p:txBody>
      </p:sp>
      <p:sp>
        <p:nvSpPr>
          <p:cNvPr id="15" name="Rectangle 14">
            <a:extLst>
              <a:ext uri="{FF2B5EF4-FFF2-40B4-BE49-F238E27FC236}">
                <a16:creationId xmlns:a16="http://schemas.microsoft.com/office/drawing/2014/main" id="{171B375C-518C-4552-BE6A-835E7EC165A5}"/>
              </a:ext>
            </a:extLst>
          </p:cNvPr>
          <p:cNvSpPr/>
          <p:nvPr/>
        </p:nvSpPr>
        <p:spPr>
          <a:xfrm>
            <a:off x="9198864" y="3459481"/>
            <a:ext cx="1389888"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EEPROM</a:t>
            </a:r>
          </a:p>
        </p:txBody>
      </p:sp>
      <p:sp>
        <p:nvSpPr>
          <p:cNvPr id="16" name="Rectangle 15">
            <a:extLst>
              <a:ext uri="{FF2B5EF4-FFF2-40B4-BE49-F238E27FC236}">
                <a16:creationId xmlns:a16="http://schemas.microsoft.com/office/drawing/2014/main" id="{F9FA93CF-A865-4DBA-9E79-6595FFC4847A}"/>
              </a:ext>
            </a:extLst>
          </p:cNvPr>
          <p:cNvSpPr/>
          <p:nvPr/>
        </p:nvSpPr>
        <p:spPr>
          <a:xfrm>
            <a:off x="9198864" y="4672586"/>
            <a:ext cx="1389888"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FLASH</a:t>
            </a:r>
          </a:p>
        </p:txBody>
      </p:sp>
    </p:spTree>
    <p:extLst>
      <p:ext uri="{BB962C8B-B14F-4D97-AF65-F5344CB8AC3E}">
        <p14:creationId xmlns:p14="http://schemas.microsoft.com/office/powerpoint/2010/main" val="3484168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8725144" cy="772668"/>
          </a:xfrm>
        </p:spPr>
        <p:txBody>
          <a:bodyPr>
            <a:normAutofit/>
          </a:bodyPr>
          <a:lstStyle/>
          <a:p>
            <a:r>
              <a:rPr lang="en-US" sz="3200" dirty="0" err="1"/>
              <a:t>Bộ</a:t>
            </a:r>
            <a:r>
              <a:rPr lang="en-US" sz="3200" dirty="0"/>
              <a:t> </a:t>
            </a:r>
            <a:r>
              <a:rPr lang="en-US" sz="3200" dirty="0" err="1"/>
              <a:t>nhớ</a:t>
            </a:r>
            <a:r>
              <a:rPr lang="en-US" sz="3200" dirty="0"/>
              <a:t> ROM – </a:t>
            </a:r>
            <a:r>
              <a:rPr lang="en-US" sz="3200" dirty="0" err="1"/>
              <a:t>một</a:t>
            </a:r>
            <a:r>
              <a:rPr lang="en-US" sz="3200" dirty="0"/>
              <a:t> </a:t>
            </a:r>
            <a:r>
              <a:rPr lang="en-US" sz="3200" dirty="0" err="1"/>
              <a:t>số</a:t>
            </a:r>
            <a:r>
              <a:rPr lang="en-US" sz="3200" dirty="0"/>
              <a:t> </a:t>
            </a:r>
            <a:r>
              <a:rPr lang="en-US" sz="3200" dirty="0" err="1"/>
              <a:t>loại</a:t>
            </a:r>
            <a:r>
              <a:rPr lang="en-US" sz="3200" dirty="0"/>
              <a:t> ROM</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79" y="1323975"/>
            <a:ext cx="6743845" cy="4848225"/>
          </a:xfrm>
        </p:spPr>
        <p:txBody>
          <a:bodyPr>
            <a:normAutofit/>
          </a:bodyPr>
          <a:lstStyle/>
          <a:p>
            <a:pPr marL="548640" lvl="2" indent="0">
              <a:buNone/>
            </a:pPr>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C64C0F8-B22E-4B0C-BA33-11E0607CE6CC}"/>
              </a:ext>
            </a:extLst>
          </p:cNvPr>
          <p:cNvGraphicFramePr>
            <a:graphicFrameLocks noGrp="1"/>
          </p:cNvGraphicFramePr>
          <p:nvPr>
            <p:extLst>
              <p:ext uri="{D42A27DB-BD31-4B8C-83A1-F6EECF244321}">
                <p14:modId xmlns:p14="http://schemas.microsoft.com/office/powerpoint/2010/main" val="2850577223"/>
              </p:ext>
            </p:extLst>
          </p:nvPr>
        </p:nvGraphicFramePr>
        <p:xfrm>
          <a:off x="1072134" y="1465735"/>
          <a:ext cx="10047732" cy="3953226"/>
        </p:xfrm>
        <a:graphic>
          <a:graphicData uri="http://schemas.openxmlformats.org/drawingml/2006/table">
            <a:tbl>
              <a:tblPr firstRow="1" bandRow="1">
                <a:tableStyleId>{8799B23B-EC83-4686-B30A-512413B5E67A}</a:tableStyleId>
              </a:tblPr>
              <a:tblGrid>
                <a:gridCol w="1497330">
                  <a:extLst>
                    <a:ext uri="{9D8B030D-6E8A-4147-A177-3AD203B41FA5}">
                      <a16:colId xmlns:a16="http://schemas.microsoft.com/office/drawing/2014/main" val="2249007593"/>
                    </a:ext>
                  </a:extLst>
                </a:gridCol>
                <a:gridCol w="2779776">
                  <a:extLst>
                    <a:ext uri="{9D8B030D-6E8A-4147-A177-3AD203B41FA5}">
                      <a16:colId xmlns:a16="http://schemas.microsoft.com/office/drawing/2014/main" val="1234525224"/>
                    </a:ext>
                  </a:extLst>
                </a:gridCol>
                <a:gridCol w="5770626">
                  <a:extLst>
                    <a:ext uri="{9D8B030D-6E8A-4147-A177-3AD203B41FA5}">
                      <a16:colId xmlns:a16="http://schemas.microsoft.com/office/drawing/2014/main" val="2518303313"/>
                    </a:ext>
                  </a:extLst>
                </a:gridCol>
              </a:tblGrid>
              <a:tr h="595126">
                <a:tc>
                  <a:txBody>
                    <a:bodyPr/>
                    <a:lstStyle/>
                    <a:p>
                      <a:pPr algn="ctr"/>
                      <a:r>
                        <a:rPr lang="en-US" dirty="0" err="1">
                          <a:latin typeface="Times New Roman" panose="02020603050405020304" pitchFamily="18" charset="0"/>
                          <a:cs typeface="Times New Roman" panose="02020603050405020304" pitchFamily="18" charset="0"/>
                        </a:rPr>
                        <a:t>Tên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điểm</a:t>
                      </a:r>
                    </a:p>
                  </a:txBody>
                  <a:tcPr/>
                </a:tc>
                <a:extLst>
                  <a:ext uri="{0D108BD9-81ED-4DB2-BD59-A6C34878D82A}">
                    <a16:rowId xmlns:a16="http://schemas.microsoft.com/office/drawing/2014/main" val="3835194425"/>
                  </a:ext>
                </a:extLst>
              </a:tr>
              <a:tr h="624014">
                <a:tc>
                  <a:txBody>
                    <a:bodyPr/>
                    <a:lstStyle/>
                    <a:p>
                      <a:r>
                        <a:rPr lang="en-US" dirty="0">
                          <a:latin typeface="Times New Roman" panose="02020603050405020304" pitchFamily="18" charset="0"/>
                          <a:cs typeface="Times New Roman" panose="02020603050405020304" pitchFamily="18" charset="0"/>
                        </a:rPr>
                        <a:t>PROM</a:t>
                      </a:r>
                    </a:p>
                  </a:txBody>
                  <a:tcPr/>
                </a:tc>
                <a:tc>
                  <a:txBody>
                    <a:bodyPr/>
                    <a:lstStyle/>
                    <a:p>
                      <a:r>
                        <a:rPr lang="en-US" dirty="0">
                          <a:latin typeface="Times New Roman" panose="02020603050405020304" pitchFamily="18" charset="0"/>
                          <a:cs typeface="Times New Roman" panose="02020603050405020304" pitchFamily="18" charset="0"/>
                        </a:rPr>
                        <a:t>Programable ROM</a:t>
                      </a:r>
                    </a:p>
                  </a:txBody>
                  <a:tcPr/>
                </a:tc>
                <a:tc>
                  <a:txBody>
                    <a:bodyPr/>
                    <a:lstStyle/>
                    <a:p>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ROM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0752405"/>
                  </a:ext>
                </a:extLst>
              </a:tr>
              <a:tr h="585013">
                <a:tc>
                  <a:txBody>
                    <a:bodyPr/>
                    <a:lstStyle/>
                    <a:p>
                      <a:r>
                        <a:rPr lang="en-US" dirty="0">
                          <a:latin typeface="Times New Roman" panose="02020603050405020304" pitchFamily="18" charset="0"/>
                          <a:cs typeface="Times New Roman" panose="02020603050405020304" pitchFamily="18" charset="0"/>
                        </a:rPr>
                        <a:t>EPROM</a:t>
                      </a:r>
                    </a:p>
                  </a:txBody>
                  <a:tcPr/>
                </a:tc>
                <a:tc>
                  <a:txBody>
                    <a:bodyPr/>
                    <a:lstStyle/>
                    <a:p>
                      <a:r>
                        <a:rPr lang="en-US" dirty="0">
                          <a:latin typeface="Times New Roman" panose="02020603050405020304" pitchFamily="18" charset="0"/>
                          <a:cs typeface="Times New Roman" panose="02020603050405020304" pitchFamily="18" charset="0"/>
                        </a:rPr>
                        <a:t>Erasable Programable ROM</a:t>
                      </a:r>
                    </a:p>
                  </a:txBody>
                  <a:tcPr/>
                </a:tc>
                <a:tc>
                  <a:txBody>
                    <a:bodyPr/>
                    <a:lstStyle/>
                    <a:p>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EPROM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8032091"/>
                  </a:ext>
                </a:extLst>
              </a:tr>
              <a:tr h="592813">
                <a:tc>
                  <a:txBody>
                    <a:bodyPr/>
                    <a:lstStyle/>
                    <a:p>
                      <a:r>
                        <a:rPr lang="en-US" dirty="0">
                          <a:latin typeface="Times New Roman" panose="02020603050405020304" pitchFamily="18" charset="0"/>
                          <a:cs typeface="Times New Roman" panose="02020603050405020304" pitchFamily="18" charset="0"/>
                        </a:rPr>
                        <a:t>EEPROM</a:t>
                      </a:r>
                    </a:p>
                  </a:txBody>
                  <a:tcPr/>
                </a:tc>
                <a:tc>
                  <a:txBody>
                    <a:bodyPr/>
                    <a:lstStyle/>
                    <a:p>
                      <a:r>
                        <a:rPr lang="en-US" dirty="0">
                          <a:latin typeface="Times New Roman" panose="02020603050405020304" pitchFamily="18" charset="0"/>
                          <a:cs typeface="Times New Roman" panose="02020603050405020304" pitchFamily="18" charset="0"/>
                        </a:rPr>
                        <a:t>Electrically Erasable Programable ROM</a:t>
                      </a:r>
                    </a:p>
                  </a:txBody>
                  <a:tcPr/>
                </a:tc>
                <a:tc>
                  <a:txBody>
                    <a:bodyPr/>
                    <a:lstStyle/>
                    <a:p>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4182927"/>
                  </a:ext>
                </a:extLst>
              </a:tr>
              <a:tr h="889220">
                <a:tc>
                  <a:txBody>
                    <a:bodyPr/>
                    <a:lstStyle/>
                    <a:p>
                      <a:r>
                        <a:rPr lang="en-US" dirty="0">
                          <a:latin typeface="Times New Roman" panose="02020603050405020304" pitchFamily="18" charset="0"/>
                          <a:cs typeface="Times New Roman" panose="02020603050405020304" pitchFamily="18" charset="0"/>
                        </a:rPr>
                        <a:t>Flash</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ROM.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0890534"/>
                  </a:ext>
                </a:extLst>
              </a:tr>
            </a:tbl>
          </a:graphicData>
        </a:graphic>
      </p:graphicFrame>
    </p:spTree>
    <p:extLst>
      <p:ext uri="{BB962C8B-B14F-4D97-AF65-F5344CB8AC3E}">
        <p14:creationId xmlns:p14="http://schemas.microsoft.com/office/powerpoint/2010/main" val="60975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Quản</a:t>
            </a:r>
            <a:r>
              <a:rPr lang="en-US" sz="3200" dirty="0"/>
              <a:t> </a:t>
            </a:r>
            <a:r>
              <a:rPr lang="en-US" sz="3200" dirty="0" err="1"/>
              <a:t>lý</a:t>
            </a:r>
            <a:r>
              <a:rPr lang="en-US" sz="3200" dirty="0"/>
              <a:t> </a:t>
            </a:r>
            <a:r>
              <a:rPr lang="en-US" sz="3200" dirty="0" err="1"/>
              <a:t>bộ</a:t>
            </a:r>
            <a:r>
              <a:rPr lang="en-US" sz="3200" dirty="0"/>
              <a:t> </a:t>
            </a:r>
            <a:r>
              <a:rPr lang="en-US" sz="3200" dirty="0" err="1"/>
              <a:t>nhớ</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10462504" cy="4848225"/>
          </a:xfrm>
        </p:spPr>
        <p:txBody>
          <a:bodyPr>
            <a:normAutofit/>
          </a:bodyPr>
          <a:lstStyle/>
          <a:p>
            <a:pPr lvl="1">
              <a:lnSpc>
                <a:spcPct val="150000"/>
              </a:lnSpc>
            </a:pPr>
            <a:r>
              <a:rPr lang="en-US" dirty="0">
                <a:latin typeface="Times New Roman" panose="02020603050405020304" pitchFamily="18" charset="0"/>
                <a:cs typeface="Times New Roman" panose="02020603050405020304" pitchFamily="18" charset="0"/>
              </a:rPr>
              <a:t>Công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VXL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VXL,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DMAC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I/O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VXL</a:t>
            </a:r>
          </a:p>
          <a:p>
            <a:pPr lvl="1">
              <a:lnSpc>
                <a:spcPct val="150000"/>
              </a:lnSpc>
            </a:pP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cache, Cache Memory Controller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giứa</a:t>
            </a:r>
            <a:r>
              <a:rPr lang="en-US" dirty="0">
                <a:latin typeface="Times New Roman" panose="02020603050405020304" pitchFamily="18" charset="0"/>
                <a:cs typeface="Times New Roman" panose="02020603050405020304" pitchFamily="18" charset="0"/>
              </a:rPr>
              <a:t> cache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ram</a:t>
            </a:r>
          </a:p>
          <a:p>
            <a:pPr lvl="1">
              <a:lnSpc>
                <a:spcPct val="150000"/>
              </a:lnSpc>
            </a:pP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ổ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in …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endParaRPr lang="en-US" dirty="0">
              <a:latin typeface="Times New Roman" panose="02020603050405020304" pitchFamily="18" charset="0"/>
              <a:cs typeface="Times New Roman" panose="02020603050405020304" pitchFamily="18" charset="0"/>
            </a:endParaRPr>
          </a:p>
          <a:p>
            <a:pPr marL="274320" lvl="1"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Rectangle 7">
            <a:extLst>
              <a:ext uri="{FF2B5EF4-FFF2-40B4-BE49-F238E27FC236}">
                <a16:creationId xmlns:a16="http://schemas.microsoft.com/office/drawing/2014/main" id="{E09A5043-F006-47A7-80B8-0EDAEACF8A83}"/>
              </a:ext>
            </a:extLst>
          </p:cNvPr>
          <p:cNvSpPr/>
          <p:nvPr/>
        </p:nvSpPr>
        <p:spPr>
          <a:xfrm>
            <a:off x="2636139" y="5287518"/>
            <a:ext cx="5676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Trang 37-38 XayDung_HTN.pdf</a:t>
            </a:r>
          </a:p>
        </p:txBody>
      </p:sp>
    </p:spTree>
    <p:extLst>
      <p:ext uri="{BB962C8B-B14F-4D97-AF65-F5344CB8AC3E}">
        <p14:creationId xmlns:p14="http://schemas.microsoft.com/office/powerpoint/2010/main" val="383029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824-FFF6-41BF-B1F6-B41A8AB7AD95}"/>
              </a:ext>
            </a:extLst>
          </p:cNvPr>
          <p:cNvSpPr>
            <a:spLocks noGrp="1"/>
          </p:cNvSpPr>
          <p:nvPr>
            <p:ph type="title"/>
          </p:nvPr>
        </p:nvSpPr>
        <p:spPr/>
        <p:txBody>
          <a:bodyPr/>
          <a:lstStyle/>
          <a:p>
            <a:r>
              <a:rPr lang="en-US" dirty="0"/>
              <a:t>Phương </a:t>
            </a:r>
            <a:r>
              <a:rPr lang="en-US" dirty="0" err="1"/>
              <a:t>pháp</a:t>
            </a:r>
            <a:r>
              <a:rPr lang="en-US" dirty="0"/>
              <a:t> </a:t>
            </a:r>
            <a:r>
              <a:rPr lang="en-US" dirty="0" err="1"/>
              <a:t>và</a:t>
            </a:r>
            <a:r>
              <a:rPr lang="en-US" dirty="0"/>
              <a:t> </a:t>
            </a:r>
            <a:r>
              <a:rPr lang="en-US" dirty="0" err="1"/>
              <a:t>đánh</a:t>
            </a:r>
            <a:r>
              <a:rPr lang="en-US" dirty="0"/>
              <a:t> </a:t>
            </a:r>
            <a:r>
              <a:rPr lang="en-US" dirty="0" err="1"/>
              <a:t>giá</a:t>
            </a:r>
            <a:endParaRPr lang="en-US" dirty="0"/>
          </a:p>
        </p:txBody>
      </p:sp>
      <p:sp>
        <p:nvSpPr>
          <p:cNvPr id="3" name="Content Placeholder 2">
            <a:extLst>
              <a:ext uri="{FF2B5EF4-FFF2-40B4-BE49-F238E27FC236}">
                <a16:creationId xmlns:a16="http://schemas.microsoft.com/office/drawing/2014/main" id="{664AC601-1125-453C-818C-9A89FF605398}"/>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Phương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giảng</a:t>
            </a:r>
            <a:r>
              <a:rPr lang="en-US" sz="2400" dirty="0">
                <a:latin typeface="Times New Roman" panose="02020603050405020304" pitchFamily="18" charset="0"/>
                <a:cs typeface="Times New Roman" panose="02020603050405020304" pitchFamily="18" charset="0"/>
              </a:rPr>
              <a:t> (slide) </a:t>
            </a:r>
            <a:r>
              <a:rPr lang="en-US" sz="2400" dirty="0">
                <a:latin typeface="Times New Roman" panose="02020603050405020304" pitchFamily="18" charset="0"/>
                <a:cs typeface="Times New Roman" panose="02020603050405020304" pitchFamily="18" charset="0"/>
                <a:sym typeface="Symbol"/>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endParaRPr lang="en-US" sz="24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Interview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b="1" dirty="0">
              <a:latin typeface="Times New Roman" panose="02020603050405020304" pitchFamily="18" charset="0"/>
              <a:cs typeface="Times New Roman" panose="02020603050405020304" pitchFamily="18" charset="0"/>
            </a:endParaRPr>
          </a:p>
          <a:p>
            <a:pPr lvl="1"/>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530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2"/>
            <a:ext cx="6743844" cy="772668"/>
          </a:xfrm>
        </p:spPr>
        <p:txBody>
          <a:bodyPr>
            <a:normAutofit/>
          </a:bodyPr>
          <a:lstStyle/>
          <a:p>
            <a:r>
              <a:rPr lang="en-US" sz="3200" dirty="0" err="1"/>
              <a:t>Bộ</a:t>
            </a:r>
            <a:r>
              <a:rPr lang="en-US" sz="3200" dirty="0"/>
              <a:t> </a:t>
            </a:r>
            <a:r>
              <a:rPr lang="en-US" sz="3200" dirty="0" err="1"/>
              <a:t>nhớ</a:t>
            </a:r>
            <a:r>
              <a:rPr lang="en-US" sz="3200" dirty="0"/>
              <a:t> - BUS </a:t>
            </a:r>
            <a:r>
              <a:rPr lang="en-US" sz="3200" dirty="0" err="1"/>
              <a:t>hệ</a:t>
            </a:r>
            <a:r>
              <a:rPr lang="en-US" sz="3200" dirty="0"/>
              <a:t> </a:t>
            </a:r>
            <a:r>
              <a:rPr lang="en-US" sz="3200" dirty="0" err="1"/>
              <a:t>thống</a:t>
            </a:r>
            <a:endParaRPr lang="en-US" sz="3200"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1323975"/>
            <a:ext cx="10462504" cy="4848225"/>
          </a:xfrm>
        </p:spPr>
        <p:txBody>
          <a:bodyPr>
            <a:normAutofit/>
          </a:bodyPr>
          <a:lstStyle/>
          <a:p>
            <a:pPr marL="274320" lvl="1"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A screenshot of a computer&#10;&#10;Description automatically generated with medium confidence">
            <a:extLst>
              <a:ext uri="{FF2B5EF4-FFF2-40B4-BE49-F238E27FC236}">
                <a16:creationId xmlns:a16="http://schemas.microsoft.com/office/drawing/2014/main" id="{C9E1FABB-5497-473F-BAA2-8D520E14BE7F}"/>
              </a:ext>
            </a:extLst>
          </p:cNvPr>
          <p:cNvPicPr>
            <a:picLocks noChangeAspect="1"/>
          </p:cNvPicPr>
          <p:nvPr/>
        </p:nvPicPr>
        <p:blipFill>
          <a:blip r:embed="rId6"/>
          <a:stretch>
            <a:fillRect/>
          </a:stretch>
        </p:blipFill>
        <p:spPr>
          <a:xfrm>
            <a:off x="1279217" y="1399032"/>
            <a:ext cx="6981415" cy="5116068"/>
          </a:xfrm>
          <a:prstGeom prst="rect">
            <a:avLst/>
          </a:prstGeom>
        </p:spPr>
      </p:pic>
    </p:spTree>
    <p:extLst>
      <p:ext uri="{BB962C8B-B14F-4D97-AF65-F5344CB8AC3E}">
        <p14:creationId xmlns:p14="http://schemas.microsoft.com/office/powerpoint/2010/main" val="2932202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4970109" y="484632"/>
            <a:ext cx="6730277" cy="1609344"/>
          </a:xfrm>
          <a:ln>
            <a:noFill/>
          </a:ln>
        </p:spPr>
        <p:txBody>
          <a:bodyPr>
            <a:normAutofit/>
          </a:bodyPr>
          <a:lstStyle/>
          <a:p>
            <a:r>
              <a:rPr lang="en-US" sz="4400"/>
              <a:t>Bộ nhớ - BUS hệ thống</a:t>
            </a:r>
          </a:p>
        </p:txBody>
      </p:sp>
      <p:pic>
        <p:nvPicPr>
          <p:cNvPr id="5" name="Picture 4" descr="A screenshot of a computer&#10;&#10;Description automatically generated with medium confidence">
            <a:extLst>
              <a:ext uri="{FF2B5EF4-FFF2-40B4-BE49-F238E27FC236}">
                <a16:creationId xmlns:a16="http://schemas.microsoft.com/office/drawing/2014/main" id="{C9E1FABB-5497-473F-BAA2-8D520E14BE7F}"/>
              </a:ext>
            </a:extLst>
          </p:cNvPr>
          <p:cNvPicPr>
            <a:picLocks noChangeAspect="1"/>
          </p:cNvPicPr>
          <p:nvPr/>
        </p:nvPicPr>
        <p:blipFill>
          <a:blip r:embed="rId5"/>
          <a:stretch>
            <a:fillRect/>
          </a:stretch>
        </p:blipFill>
        <p:spPr>
          <a:xfrm>
            <a:off x="633999" y="2070911"/>
            <a:ext cx="3722101" cy="2726439"/>
          </a:xfrm>
          <a:prstGeom prst="rect">
            <a:avLst/>
          </a:prstGeom>
        </p:spPr>
      </p:pic>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4970109" y="2121408"/>
            <a:ext cx="6730276" cy="4050792"/>
          </a:xfrm>
        </p:spPr>
        <p:txBody>
          <a:bodyPr>
            <a:normAutofit/>
          </a:bodyPr>
          <a:lstStyle/>
          <a:p>
            <a:pPr marL="274320" lvl="1" indent="0">
              <a:buNone/>
            </a:pPr>
            <a:r>
              <a:rPr lang="en-US" dirty="0">
                <a:latin typeface="Times New Roman" panose="02020603050405020304" pitchFamily="18" charset="0"/>
                <a:cs typeface="Times New Roman" panose="02020603050405020304" pitchFamily="18" charset="0"/>
              </a:rPr>
              <a:t>Bus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(Address bus)</a:t>
            </a:r>
          </a:p>
          <a:p>
            <a:pPr lvl="1"/>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logic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CPU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bus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CPU</a:t>
            </a:r>
          </a:p>
          <a:p>
            <a:pPr lvl="1"/>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8bit, 16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32 bit </a:t>
            </a:r>
            <a:r>
              <a:rPr lang="en-US" dirty="0" err="1">
                <a:latin typeface="Times New Roman" panose="02020603050405020304" pitchFamily="18" charset="0"/>
                <a:cs typeface="Times New Roman" panose="02020603050405020304" pitchFamily="18" charset="0"/>
              </a:rPr>
              <a:t>tùy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VXL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8bit –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8,16,32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7ED6DADA-8077-40E4-BF8E-A42C9F8D86A1}"/>
              </a:ext>
            </a:extLst>
          </p:cNvPr>
          <p:cNvSpPr/>
          <p:nvPr/>
        </p:nvSpPr>
        <p:spPr>
          <a:xfrm>
            <a:off x="5553075" y="5314950"/>
            <a:ext cx="5676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Trang 30-31 XayDung_HTN.pdf</a:t>
            </a:r>
          </a:p>
        </p:txBody>
      </p:sp>
    </p:spTree>
    <p:extLst>
      <p:ext uri="{BB962C8B-B14F-4D97-AF65-F5344CB8AC3E}">
        <p14:creationId xmlns:p14="http://schemas.microsoft.com/office/powerpoint/2010/main" val="1145617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4970109" y="484632"/>
            <a:ext cx="6730277" cy="1609344"/>
          </a:xfrm>
          <a:ln>
            <a:noFill/>
          </a:ln>
        </p:spPr>
        <p:txBody>
          <a:bodyPr>
            <a:normAutofit/>
          </a:bodyPr>
          <a:lstStyle/>
          <a:p>
            <a:r>
              <a:rPr lang="en-US" sz="4400"/>
              <a:t>Bộ nhớ - BUS hệ thống</a:t>
            </a:r>
          </a:p>
        </p:txBody>
      </p:sp>
      <p:pic>
        <p:nvPicPr>
          <p:cNvPr id="5" name="Picture 4" descr="A screenshot of a computer&#10;&#10;Description automatically generated with medium confidence">
            <a:extLst>
              <a:ext uri="{FF2B5EF4-FFF2-40B4-BE49-F238E27FC236}">
                <a16:creationId xmlns:a16="http://schemas.microsoft.com/office/drawing/2014/main" id="{C9E1FABB-5497-473F-BAA2-8D520E14BE7F}"/>
              </a:ext>
            </a:extLst>
          </p:cNvPr>
          <p:cNvPicPr>
            <a:picLocks noChangeAspect="1"/>
          </p:cNvPicPr>
          <p:nvPr/>
        </p:nvPicPr>
        <p:blipFill>
          <a:blip r:embed="rId5"/>
          <a:stretch>
            <a:fillRect/>
          </a:stretch>
        </p:blipFill>
        <p:spPr>
          <a:xfrm>
            <a:off x="633999" y="2070911"/>
            <a:ext cx="3722101" cy="2726439"/>
          </a:xfrm>
          <a:prstGeom prst="rect">
            <a:avLst/>
          </a:prstGeom>
        </p:spPr>
      </p:pic>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4970109" y="2121408"/>
            <a:ext cx="6730276" cy="4050792"/>
          </a:xfrm>
        </p:spPr>
        <p:txBody>
          <a:bodyPr>
            <a:normAutofit/>
          </a:bodyPr>
          <a:lstStyle/>
          <a:p>
            <a:pPr marL="274320" lvl="1" indent="0">
              <a:buNone/>
            </a:pPr>
            <a:r>
              <a:rPr lang="en-US" dirty="0">
                <a:latin typeface="Times New Roman" panose="02020603050405020304" pitchFamily="18" charset="0"/>
                <a:cs typeface="Times New Roman" panose="02020603050405020304" pitchFamily="18" charset="0"/>
              </a:rPr>
              <a:t>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(Data bus)</a:t>
            </a:r>
          </a:p>
          <a:p>
            <a:pPr lvl="1"/>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a:t>
            </a:r>
          </a:p>
          <a:p>
            <a:pPr lvl="1"/>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CPU</a:t>
            </a:r>
          </a:p>
          <a:p>
            <a:pPr lvl="1"/>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bus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bus [byte/s]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38A72F84-98F0-4C93-BA86-99961F251CC6}"/>
              </a:ext>
            </a:extLst>
          </p:cNvPr>
          <p:cNvSpPr/>
          <p:nvPr/>
        </p:nvSpPr>
        <p:spPr>
          <a:xfrm>
            <a:off x="5553075" y="5314950"/>
            <a:ext cx="5676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Trang 30-31 XayDung_HTN.pdf</a:t>
            </a:r>
          </a:p>
        </p:txBody>
      </p:sp>
    </p:spTree>
    <p:extLst>
      <p:ext uri="{BB962C8B-B14F-4D97-AF65-F5344CB8AC3E}">
        <p14:creationId xmlns:p14="http://schemas.microsoft.com/office/powerpoint/2010/main" val="7932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4970109" y="484632"/>
            <a:ext cx="6730277" cy="1609344"/>
          </a:xfrm>
          <a:ln>
            <a:noFill/>
          </a:ln>
        </p:spPr>
        <p:txBody>
          <a:bodyPr>
            <a:normAutofit/>
          </a:bodyPr>
          <a:lstStyle/>
          <a:p>
            <a:r>
              <a:rPr lang="en-US" sz="4400"/>
              <a:t>Bộ nhớ - BUS hệ thống</a:t>
            </a:r>
          </a:p>
        </p:txBody>
      </p:sp>
      <p:pic>
        <p:nvPicPr>
          <p:cNvPr id="5" name="Picture 4" descr="A screenshot of a computer&#10;&#10;Description automatically generated with medium confidence">
            <a:extLst>
              <a:ext uri="{FF2B5EF4-FFF2-40B4-BE49-F238E27FC236}">
                <a16:creationId xmlns:a16="http://schemas.microsoft.com/office/drawing/2014/main" id="{C9E1FABB-5497-473F-BAA2-8D520E14BE7F}"/>
              </a:ext>
            </a:extLst>
          </p:cNvPr>
          <p:cNvPicPr>
            <a:picLocks noChangeAspect="1"/>
          </p:cNvPicPr>
          <p:nvPr/>
        </p:nvPicPr>
        <p:blipFill>
          <a:blip r:embed="rId5"/>
          <a:stretch>
            <a:fillRect/>
          </a:stretch>
        </p:blipFill>
        <p:spPr>
          <a:xfrm>
            <a:off x="633999" y="2070911"/>
            <a:ext cx="3722101" cy="2726439"/>
          </a:xfrm>
          <a:prstGeom prst="rect">
            <a:avLst/>
          </a:prstGeom>
        </p:spPr>
      </p:pic>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4970109" y="2121408"/>
            <a:ext cx="6730276" cy="4050792"/>
          </a:xfrm>
        </p:spPr>
        <p:txBody>
          <a:bodyPr>
            <a:normAutofit/>
          </a:bodyPr>
          <a:lstStyle/>
          <a:p>
            <a:pPr marL="274320" lvl="1" indent="0">
              <a:buNone/>
            </a:pPr>
            <a:r>
              <a:rPr lang="en-US" dirty="0">
                <a:latin typeface="Times New Roman" panose="02020603050405020304" pitchFamily="18" charset="0"/>
                <a:cs typeface="Times New Roman" panose="02020603050405020304" pitchFamily="18" charset="0"/>
              </a:rPr>
              <a:t>Bus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(Control bus)</a:t>
            </a:r>
          </a:p>
          <a:p>
            <a:pPr lvl="1"/>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(WR, RD, Clock, RST)</a:t>
            </a:r>
          </a:p>
          <a:p>
            <a:pPr lvl="1"/>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chu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p>
          <a:p>
            <a:pPr lvl="1"/>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CPU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bus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74320" lvl="1" indent="0">
              <a:buNone/>
            </a:pPr>
            <a:endParaRPr lang="en-US" dirty="0">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77CF23AE-CD67-48FA-9FAD-F6500013D9AF}"/>
              </a:ext>
            </a:extLst>
          </p:cNvPr>
          <p:cNvSpPr/>
          <p:nvPr/>
        </p:nvSpPr>
        <p:spPr>
          <a:xfrm>
            <a:off x="5553075" y="5314950"/>
            <a:ext cx="56769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Tham</a:t>
            </a:r>
            <a:r>
              <a:rPr lang="en-US" dirty="0"/>
              <a:t> </a:t>
            </a:r>
            <a:r>
              <a:rPr lang="en-US" dirty="0" err="1"/>
              <a:t>khảo</a:t>
            </a:r>
            <a:r>
              <a:rPr lang="en-US" dirty="0"/>
              <a:t>: Trang 30-31 XayDung_HTN.pdf</a:t>
            </a:r>
          </a:p>
        </p:txBody>
      </p:sp>
    </p:spTree>
    <p:extLst>
      <p:ext uri="{BB962C8B-B14F-4D97-AF65-F5344CB8AC3E}">
        <p14:creationId xmlns:p14="http://schemas.microsoft.com/office/powerpoint/2010/main" val="3354433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828801" y="643466"/>
            <a:ext cx="3520439" cy="5571067"/>
          </a:xfrm>
        </p:spPr>
        <p:txBody>
          <a:bodyPr>
            <a:normAutofit/>
          </a:bodyPr>
          <a:lstStyle/>
          <a:p>
            <a:pPr algn="ctr"/>
            <a:r>
              <a:rPr lang="en-US" sz="4800" dirty="0" err="1">
                <a:solidFill>
                  <a:schemeClr val="tx1"/>
                </a:solidFill>
              </a:rPr>
              <a:t>Ngoại</a:t>
            </a:r>
            <a:r>
              <a:rPr lang="en-US" sz="4800" dirty="0">
                <a:solidFill>
                  <a:schemeClr val="tx1"/>
                </a:solidFill>
              </a:rPr>
              <a:t> vi</a:t>
            </a:r>
            <a:br>
              <a:rPr lang="en-US" sz="4800" dirty="0">
                <a:solidFill>
                  <a:schemeClr val="tx1"/>
                </a:solidFill>
              </a:rPr>
            </a:br>
            <a:r>
              <a:rPr lang="en-US" sz="3200" dirty="0">
                <a:solidFill>
                  <a:schemeClr val="tx1"/>
                </a:solidFill>
              </a:rPr>
              <a:t>(INPUT/OUTPUT)</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6772315" y="643467"/>
            <a:ext cx="4534781" cy="5571066"/>
          </a:xfrm>
        </p:spPr>
        <p:txBody>
          <a:bodyPr anchor="ctr">
            <a:normAutofit/>
          </a:bodyPr>
          <a:lstStyle/>
          <a:p>
            <a:pPr lvl="1"/>
            <a:r>
              <a:rPr lang="en-US" dirty="0">
                <a:latin typeface="Times New Roman" panose="02020603050405020304" pitchFamily="18" charset="0"/>
                <a:cs typeface="Times New Roman" panose="02020603050405020304" pitchFamily="18" charset="0"/>
              </a:rPr>
              <a:t>INPUT</a:t>
            </a:r>
          </a:p>
          <a:p>
            <a:pPr lvl="2"/>
            <a:r>
              <a:rPr lang="en-US" dirty="0">
                <a:latin typeface="Times New Roman" panose="02020603050405020304" pitchFamily="18" charset="0"/>
                <a:cs typeface="Times New Roman" panose="02020603050405020304" pitchFamily="18" charset="0"/>
              </a:rPr>
              <a:t>BXL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VD: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a:t>
            </a: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OUTPUT</a:t>
            </a:r>
          </a:p>
          <a:p>
            <a:pPr lvl="2"/>
            <a:r>
              <a:rPr lang="en-US" dirty="0">
                <a:latin typeface="Times New Roman" panose="02020603050405020304" pitchFamily="18" charset="0"/>
                <a:cs typeface="Times New Roman" panose="02020603050405020304" pitchFamily="18" charset="0"/>
              </a:rPr>
              <a:t>Sau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BXL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p>
          <a:p>
            <a:pPr lvl="2"/>
            <a:r>
              <a:rPr lang="en-US" dirty="0">
                <a:latin typeface="Times New Roman" panose="02020603050405020304" pitchFamily="18" charset="0"/>
                <a:cs typeface="Times New Roman" panose="02020603050405020304" pitchFamily="18" charset="0"/>
              </a:rPr>
              <a:t>VD: led,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LCD,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p>
        </p:txBody>
      </p:sp>
      <p:grpSp>
        <p:nvGrpSpPr>
          <p:cNvPr id="14" name="Group 1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35322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2734058"/>
          </a:xfrm>
        </p:spPr>
        <p:txBody>
          <a:bodyPr>
            <a:normAutofit/>
          </a:bodyPr>
          <a:lstStyle/>
          <a:p>
            <a:pPr algn="ctr"/>
            <a:r>
              <a:rPr lang="en-US" sz="3200" b="1" dirty="0" err="1"/>
              <a:t>Các</a:t>
            </a:r>
            <a:r>
              <a:rPr lang="en-US" sz="3200" b="1" dirty="0"/>
              <a:t> </a:t>
            </a:r>
            <a:r>
              <a:rPr lang="en-US" sz="3200" b="1" dirty="0" err="1"/>
              <a:t>chuẩn</a:t>
            </a:r>
            <a:r>
              <a:rPr lang="en-US" sz="3200" b="1" dirty="0"/>
              <a:t> </a:t>
            </a:r>
            <a:r>
              <a:rPr lang="en-US" sz="3200" b="1" dirty="0" err="1"/>
              <a:t>truyền</a:t>
            </a:r>
            <a:r>
              <a:rPr lang="en-US" sz="3200" b="1" dirty="0"/>
              <a:t> </a:t>
            </a:r>
            <a:r>
              <a:rPr lang="en-US" sz="3200" b="1" dirty="0" err="1"/>
              <a:t>thông</a:t>
            </a:r>
            <a:r>
              <a:rPr lang="en-US" sz="3200" b="1" dirty="0"/>
              <a:t> </a:t>
            </a:r>
            <a:r>
              <a:rPr lang="en-US" sz="3200" b="1" dirty="0" err="1"/>
              <a:t>có</a:t>
            </a:r>
            <a:r>
              <a:rPr lang="en-US" sz="3200" b="1" dirty="0"/>
              <a:t> </a:t>
            </a:r>
            <a:r>
              <a:rPr lang="en-US" sz="3200" b="1" dirty="0" err="1"/>
              <a:t>dây</a:t>
            </a:r>
            <a:endParaRPr lang="en-US" sz="3200" b="1"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3904488"/>
            <a:ext cx="9758416" cy="2267712"/>
          </a:xfrm>
        </p:spPr>
        <p:txBody>
          <a:bodyPr>
            <a:normAutofit/>
          </a:bodyPr>
          <a:lstStyle/>
          <a:p>
            <a:pPr lvl="1">
              <a:lnSpc>
                <a:spcPct val="150000"/>
              </a:lnSpc>
            </a:pP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endParaRPr lang="en-US" dirty="0">
              <a:latin typeface="Times New Roman" panose="02020603050405020304" pitchFamily="18" charset="0"/>
              <a:cs typeface="Times New Roman" panose="02020603050405020304" pitchFamily="18" charset="0"/>
            </a:endParaRPr>
          </a:p>
          <a:p>
            <a:pPr lvl="2">
              <a:lnSpc>
                <a:spcPct val="150000"/>
              </a:lnSpc>
            </a:pP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Digital (GPIO) , 1-wire, UART, I2C, SPI, USB, CAN…</a:t>
            </a:r>
          </a:p>
          <a:p>
            <a:pPr lvl="2">
              <a:lnSpc>
                <a:spcPct val="150000"/>
              </a:lnSpc>
            </a:pPr>
            <a:r>
              <a:rPr lang="en-US" dirty="0">
                <a:latin typeface="Times New Roman" panose="02020603050405020304" pitchFamily="18" charset="0"/>
                <a:cs typeface="Times New Roman" panose="02020603050405020304" pitchFamily="18" charset="0"/>
              </a:rPr>
              <a:t>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LPT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 ATA(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ổ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a:t>
            </a:r>
          </a:p>
          <a:p>
            <a:pPr marL="274320" lvl="1"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04509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US" sz="3200" b="1" dirty="0"/>
              <a:t>GPIO (General Purpose input/output</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216152" y="1572768"/>
            <a:ext cx="8924544" cy="4599432"/>
          </a:xfrm>
        </p:spPr>
        <p:txBody>
          <a:bodyPr>
            <a:normAutofit/>
          </a:bodyPr>
          <a:lstStyle/>
          <a:p>
            <a:pPr marL="274320" lvl="1" indent="0">
              <a:lnSpc>
                <a:spcPct val="150000"/>
              </a:lnSpc>
              <a:buNone/>
            </a:pPr>
            <a:r>
              <a:rPr lang="en-US" dirty="0">
                <a:latin typeface="Times New Roman" panose="02020603050405020304" pitchFamily="18" charset="0"/>
                <a:cs typeface="Times New Roman" panose="02020603050405020304" pitchFamily="18" charset="0"/>
              </a:rPr>
              <a:t>GPIO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(pin) </a:t>
            </a:r>
            <a:r>
              <a:rPr lang="en-US" dirty="0" err="1">
                <a:solidFill>
                  <a:srgbClr val="FF0000"/>
                </a:solidFill>
                <a:latin typeface="Times New Roman" panose="02020603050405020304" pitchFamily="18" charset="0"/>
                <a:cs typeface="Times New Roman" panose="02020603050405020304" pitchFamily="18" charset="0"/>
              </a:rPr>
              <a:t>tín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a:p>
            <a:pPr marL="548640" lvl="2" indent="0">
              <a:lnSpc>
                <a:spcPct val="150000"/>
              </a:lnSpc>
              <a:buNone/>
            </a:pP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endParaRPr lang="en-US" dirty="0">
              <a:latin typeface="Times New Roman" panose="02020603050405020304" pitchFamily="18" charset="0"/>
              <a:cs typeface="Times New Roman" panose="02020603050405020304" pitchFamily="18" charset="0"/>
            </a:endParaRPr>
          </a:p>
          <a:p>
            <a:pPr marL="548640" lvl="2" indent="0">
              <a:lnSpc>
                <a:spcPct val="150000"/>
              </a:lnSpc>
              <a:buNone/>
            </a:pPr>
            <a:r>
              <a:rPr lang="en-US" dirty="0" err="1">
                <a:latin typeface="Times New Roman" panose="02020603050405020304" pitchFamily="18" charset="0"/>
                <a:cs typeface="Times New Roman" panose="02020603050405020304" pitchFamily="18" charset="0"/>
              </a:rPr>
              <a:t>Ngõ</a:t>
            </a:r>
            <a:r>
              <a:rPr lang="en-US" dirty="0">
                <a:latin typeface="Times New Roman" panose="02020603050405020304" pitchFamily="18" charset="0"/>
                <a:cs typeface="Times New Roman" panose="02020603050405020304" pitchFamily="18" charset="0"/>
              </a:rPr>
              <a:t> ra</a:t>
            </a:r>
          </a:p>
          <a:p>
            <a:pPr marL="548640" lvl="2" indent="0">
              <a:lnSpc>
                <a:spcPct val="150000"/>
              </a:lnSpc>
              <a:buNone/>
            </a:pPr>
            <a:r>
              <a:rPr lang="en-US" dirty="0">
                <a:latin typeface="Times New Roman" panose="02020603050405020304" pitchFamily="18" charset="0"/>
                <a:cs typeface="Times New Roman" panose="02020603050405020304" pitchFamily="18" charset="0"/>
              </a:rPr>
              <a:t>High-Z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a:t>
            </a:r>
            <a:r>
              <a:rPr lang="en-US" dirty="0">
                <a:latin typeface="Times New Roman" panose="02020603050405020304" pitchFamily="18" charset="0"/>
                <a:cs typeface="Times New Roman" panose="02020603050405020304" pitchFamily="18" charset="0"/>
              </a:rPr>
              <a:t>)</a:t>
            </a:r>
          </a:p>
          <a:p>
            <a:pPr marL="548640" lvl="2" indent="0">
              <a:lnSpc>
                <a:spcPct val="150000"/>
              </a:lnSpc>
              <a:buNone/>
            </a:pP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led</a:t>
            </a:r>
          </a:p>
          <a:p>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9339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US" sz="3200" b="1" dirty="0"/>
              <a:t>One-Wire (</a:t>
            </a:r>
            <a:r>
              <a:rPr lang="en-US" sz="3200" b="1" dirty="0" err="1"/>
              <a:t>một</a:t>
            </a:r>
            <a:r>
              <a:rPr lang="en-US" sz="3200" b="1" dirty="0"/>
              <a:t> </a:t>
            </a:r>
            <a:r>
              <a:rPr lang="en-US" sz="3200" b="1" dirty="0" err="1"/>
              <a:t>dây</a:t>
            </a:r>
            <a:r>
              <a:rPr lang="en-US" sz="3200" b="1" dirty="0"/>
              <a:t>)</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216152" y="1572768"/>
            <a:ext cx="8924544" cy="4599432"/>
          </a:xfrm>
        </p:spPr>
        <p:txBody>
          <a:bodyPr>
            <a:normAutofit/>
          </a:bodyPr>
          <a:lstStyle/>
          <a:p>
            <a:pPr marL="274320" lvl="1" indent="0">
              <a:lnSpc>
                <a:spcPct val="150000"/>
              </a:lnSpc>
              <a:buNone/>
            </a:pPr>
            <a:r>
              <a:rPr lang="en-US" dirty="0">
                <a:latin typeface="Times New Roman" panose="02020603050405020304" pitchFamily="18" charset="0"/>
                <a:cs typeface="Times New Roman" panose="02020603050405020304" pitchFamily="18" charset="0"/>
              </a:rPr>
              <a:t>One-wire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a:p>
            <a:pPr marL="274320" lvl="1" indent="0">
              <a:lnSpc>
                <a:spcPct val="150000"/>
              </a:lnSpc>
              <a:buNone/>
            </a:pP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dữ</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dạng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16.3 Kbps</a:t>
            </a:r>
          </a:p>
          <a:p>
            <a:pPr marL="274320" lvl="1" indent="0">
              <a:lnSpc>
                <a:spcPct val="150000"/>
              </a:lnSpc>
              <a:buNone/>
            </a:pP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logic: 0,1</a:t>
            </a:r>
          </a:p>
          <a:p>
            <a:pPr marL="274320" lvl="1" indent="0">
              <a:lnSpc>
                <a:spcPct val="150000"/>
              </a:lnSpc>
              <a:buNone/>
            </a:pP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dạng sóng DHT11</a:t>
            </a:r>
          </a:p>
          <a:p>
            <a:pPr marL="274320" lvl="1" indent="0">
              <a:lnSpc>
                <a:spcPct val="150000"/>
              </a:lnSpc>
              <a:buNone/>
            </a:pPr>
            <a:endParaRPr lang="en-US" dirty="0">
              <a:latin typeface="Times New Roman" panose="02020603050405020304" pitchFamily="18" charset="0"/>
              <a:cs typeface="Times New Roman" panose="02020603050405020304" pitchFamily="18" charset="0"/>
            </a:endParaRPr>
          </a:p>
          <a:p>
            <a:pPr marL="548640" lvl="2"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Diagram&#10;&#10;Description automatically generated">
            <a:extLst>
              <a:ext uri="{FF2B5EF4-FFF2-40B4-BE49-F238E27FC236}">
                <a16:creationId xmlns:a16="http://schemas.microsoft.com/office/drawing/2014/main" id="{9AB1760F-5269-4414-89F5-3824F6F0984D}"/>
              </a:ext>
            </a:extLst>
          </p:cNvPr>
          <p:cNvPicPr>
            <a:picLocks noChangeAspect="1"/>
          </p:cNvPicPr>
          <p:nvPr/>
        </p:nvPicPr>
        <p:blipFill>
          <a:blip r:embed="rId6"/>
          <a:stretch>
            <a:fillRect/>
          </a:stretch>
        </p:blipFill>
        <p:spPr>
          <a:xfrm>
            <a:off x="1886550" y="3699035"/>
            <a:ext cx="7266975" cy="2334576"/>
          </a:xfrm>
          <a:prstGeom prst="rect">
            <a:avLst/>
          </a:prstGeom>
        </p:spPr>
      </p:pic>
    </p:spTree>
    <p:extLst>
      <p:ext uri="{BB962C8B-B14F-4D97-AF65-F5344CB8AC3E}">
        <p14:creationId xmlns:p14="http://schemas.microsoft.com/office/powerpoint/2010/main" val="1640011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UART(Universal asyn receiver-transmitter</a:t>
            </a:r>
            <a:endParaRPr lang="en-US" sz="3200" b="1"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1216152" y="1572768"/>
            <a:ext cx="6537198" cy="3051619"/>
          </a:xfrm>
        </p:spPr>
        <p:txBody>
          <a:bodyPr>
            <a:normAutofit fontScale="85000" lnSpcReduction="10000"/>
          </a:bodyPr>
          <a:lstStyle/>
          <a:p>
            <a:pPr lvl="1">
              <a:lnSpc>
                <a:spcPct val="150000"/>
              </a:lnSpc>
            </a:pPr>
            <a:r>
              <a:rPr lang="vi-VN" dirty="0">
                <a:latin typeface="Times New Roman" panose="02020603050405020304" pitchFamily="18" charset="0"/>
                <a:cs typeface="Times New Roman" panose="02020603050405020304" pitchFamily="18" charset="0"/>
              </a:rPr>
              <a:t>UART là chuẩn truyền nhận tín hiệu số - không đồng bộ</a:t>
            </a:r>
          </a:p>
          <a:p>
            <a:pPr lvl="1">
              <a:lnSpc>
                <a:spcPct val="150000"/>
              </a:lnSpc>
            </a:pPr>
            <a:r>
              <a:rPr lang="vi-VN" dirty="0">
                <a:latin typeface="Times New Roman" panose="02020603050405020304" pitchFamily="18" charset="0"/>
                <a:cs typeface="Times New Roman" panose="02020603050405020304" pitchFamily="18" charset="0"/>
              </a:rPr>
              <a:t>Gồm 2 chân dữ liệu:</a:t>
            </a:r>
          </a:p>
          <a:p>
            <a:pPr lvl="2">
              <a:lnSpc>
                <a:spcPct val="150000"/>
              </a:lnSpc>
            </a:pPr>
            <a:r>
              <a:rPr lang="vi-VN" dirty="0">
                <a:latin typeface="Times New Roman" panose="02020603050405020304" pitchFamily="18" charset="0"/>
                <a:cs typeface="Times New Roman" panose="02020603050405020304" pitchFamily="18" charset="0"/>
              </a:rPr>
              <a:t>TX: truyền đi</a:t>
            </a:r>
          </a:p>
          <a:p>
            <a:pPr lvl="2">
              <a:lnSpc>
                <a:spcPct val="150000"/>
              </a:lnSpc>
            </a:pPr>
            <a:r>
              <a:rPr lang="vi-VN" dirty="0">
                <a:latin typeface="Times New Roman" panose="02020603050405020304" pitchFamily="18" charset="0"/>
                <a:cs typeface="Times New Roman" panose="02020603050405020304" pitchFamily="18" charset="0"/>
              </a:rPr>
              <a:t>RX: nhận về</a:t>
            </a:r>
          </a:p>
          <a:p>
            <a:pPr lvl="2">
              <a:lnSpc>
                <a:spcPct val="150000"/>
              </a:lnSpc>
            </a:pPr>
            <a:r>
              <a:rPr lang="vi-VN" dirty="0">
                <a:latin typeface="Times New Roman" panose="02020603050405020304" pitchFamily="18" charset="0"/>
                <a:cs typeface="Times New Roman" panose="02020603050405020304" pitchFamily="18" charset="0"/>
              </a:rPr>
              <a:t>Tốc độ: 115.2 Kbps</a:t>
            </a:r>
          </a:p>
          <a:p>
            <a:pPr lvl="2">
              <a:lnSpc>
                <a:spcPct val="150000"/>
              </a:lnSpc>
            </a:pPr>
            <a:r>
              <a:rPr lang="vi-VN" dirty="0">
                <a:latin typeface="Times New Roman" panose="02020603050405020304" pitchFamily="18" charset="0"/>
                <a:cs typeface="Times New Roman" panose="02020603050405020304" pitchFamily="18" charset="0"/>
              </a:rPr>
              <a:t>Quá trình truyền/nhận</a:t>
            </a:r>
          </a:p>
          <a:p>
            <a:pPr marL="548640" lvl="2" indent="0">
              <a:lnSpc>
                <a:spcPct val="150000"/>
              </a:lnSpc>
              <a:buNone/>
            </a:pPr>
            <a:r>
              <a:rPr lang="vi-VN" dirty="0">
                <a:latin typeface="Times New Roman" panose="02020603050405020304" pitchFamily="18" charset="0"/>
                <a:cs typeface="Times New Roman" panose="02020603050405020304" pitchFamily="18" charset="0"/>
              </a:rPr>
              <a:t>Start với bit 0 -&gt; lô dữ liệu -&gt; pb (kiểm tra lỗi)</a:t>
            </a:r>
          </a:p>
          <a:p>
            <a:pPr marL="548640" lvl="2" indent="0">
              <a:lnSpc>
                <a:spcPct val="150000"/>
              </a:lnSpc>
              <a:buNone/>
            </a:pPr>
            <a:r>
              <a:rPr lang="vi-VN" dirty="0">
                <a:latin typeface="Times New Roman" panose="02020603050405020304" pitchFamily="18" charset="0"/>
                <a:cs typeface="Times New Roman" panose="02020603050405020304" pitchFamily="18" charset="0"/>
              </a:rPr>
              <a:t>-&gt; stop bit 1</a:t>
            </a: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descr="Diagram&#10;&#10;Description automatically generated">
            <a:extLst>
              <a:ext uri="{FF2B5EF4-FFF2-40B4-BE49-F238E27FC236}">
                <a16:creationId xmlns:a16="http://schemas.microsoft.com/office/drawing/2014/main" id="{96A9D00B-685A-4385-B578-0AB60293681F}"/>
              </a:ext>
            </a:extLst>
          </p:cNvPr>
          <p:cNvPicPr>
            <a:picLocks noChangeAspect="1"/>
          </p:cNvPicPr>
          <p:nvPr/>
        </p:nvPicPr>
        <p:blipFill>
          <a:blip r:embed="rId6"/>
          <a:stretch>
            <a:fillRect/>
          </a:stretch>
        </p:blipFill>
        <p:spPr>
          <a:xfrm>
            <a:off x="7187946" y="1328088"/>
            <a:ext cx="4900422" cy="1900423"/>
          </a:xfrm>
          <a:prstGeom prst="rect">
            <a:avLst/>
          </a:prstGeom>
        </p:spPr>
      </p:pic>
      <p:pic>
        <p:nvPicPr>
          <p:cNvPr id="8" name="Picture 7" descr="Diagram&#10;&#10;Description automatically generated">
            <a:extLst>
              <a:ext uri="{FF2B5EF4-FFF2-40B4-BE49-F238E27FC236}">
                <a16:creationId xmlns:a16="http://schemas.microsoft.com/office/drawing/2014/main" id="{619364F1-0629-48EE-A5D1-2ACAD6B6EDB9}"/>
              </a:ext>
            </a:extLst>
          </p:cNvPr>
          <p:cNvPicPr>
            <a:picLocks noChangeAspect="1"/>
          </p:cNvPicPr>
          <p:nvPr/>
        </p:nvPicPr>
        <p:blipFill>
          <a:blip r:embed="rId7"/>
          <a:stretch>
            <a:fillRect/>
          </a:stretch>
        </p:blipFill>
        <p:spPr>
          <a:xfrm>
            <a:off x="5923883" y="3257704"/>
            <a:ext cx="6091238" cy="3336721"/>
          </a:xfrm>
          <a:prstGeom prst="rect">
            <a:avLst/>
          </a:prstGeom>
        </p:spPr>
      </p:pic>
    </p:spTree>
    <p:extLst>
      <p:ext uri="{BB962C8B-B14F-4D97-AF65-F5344CB8AC3E}">
        <p14:creationId xmlns:p14="http://schemas.microsoft.com/office/powerpoint/2010/main" val="3190325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I2C (Inter-Integrated circuit)</a:t>
            </a:r>
            <a:endParaRPr lang="en-US" sz="3200" b="1" dirty="0"/>
          </a:p>
        </p:txBody>
      </p:sp>
      <p:pic>
        <p:nvPicPr>
          <p:cNvPr id="5" name="Content Placeholder 4" descr="Diagram, schematic&#10;&#10;Description automatically generated">
            <a:extLst>
              <a:ext uri="{FF2B5EF4-FFF2-40B4-BE49-F238E27FC236}">
                <a16:creationId xmlns:a16="http://schemas.microsoft.com/office/drawing/2014/main" id="{152A0331-85FC-4B71-99E0-0F95334B8EF2}"/>
              </a:ext>
            </a:extLst>
          </p:cNvPr>
          <p:cNvPicPr>
            <a:picLocks noGrp="1" noChangeAspect="1"/>
          </p:cNvPicPr>
          <p:nvPr>
            <p:ph idx="1"/>
          </p:nvPr>
        </p:nvPicPr>
        <p:blipFill>
          <a:blip r:embed="rId5"/>
          <a:stretch>
            <a:fillRect/>
          </a:stretch>
        </p:blipFill>
        <p:spPr>
          <a:xfrm>
            <a:off x="1614557" y="1426465"/>
            <a:ext cx="8703615" cy="5071330"/>
          </a:xfrm>
        </p:spPr>
      </p:pic>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4769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p:txBody>
          <a:bodyPr/>
          <a:lstStyle/>
          <a:p>
            <a:r>
              <a:rPr lang="en-US" dirty="0" err="1"/>
              <a:t>Chương</a:t>
            </a:r>
            <a:r>
              <a:rPr lang="en-US" dirty="0"/>
              <a:t> I: </a:t>
            </a:r>
            <a:r>
              <a:rPr lang="en-US" dirty="0" err="1"/>
              <a:t>tổng</a:t>
            </a:r>
            <a:r>
              <a:rPr lang="en-US" dirty="0"/>
              <a:t> quan HTN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quan</a:t>
            </a:r>
          </a:p>
          <a:p>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HTN</a:t>
            </a:r>
          </a:p>
          <a:p>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HTN</a:t>
            </a:r>
          </a:p>
          <a:p>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HTN</a:t>
            </a:r>
          </a:p>
          <a:p>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77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I2C (Inter-Integrated circuit)</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vi-VN" dirty="0"/>
              <a:t>I2C là chuẩn giao tiếp đồng bộ, dạng số</a:t>
            </a:r>
          </a:p>
          <a:p>
            <a:r>
              <a:rPr lang="vi-VN" dirty="0"/>
              <a:t>Sử dụng 2 dây: </a:t>
            </a:r>
          </a:p>
          <a:p>
            <a:pPr lvl="1"/>
            <a:r>
              <a:rPr lang="vi-VN" dirty="0"/>
              <a:t>SCL (Serial Clock): để tạo xung clock</a:t>
            </a:r>
          </a:p>
          <a:p>
            <a:pPr lvl="1"/>
            <a:r>
              <a:rPr lang="vi-VN" dirty="0"/>
              <a:t>SDA (Serial Data): Đường truyền dữ liệu (2 chiều)	</a:t>
            </a:r>
          </a:p>
          <a:p>
            <a:r>
              <a:rPr lang="vi-VN" dirty="0"/>
              <a:t>Có thể giao tiếp nhiều master-nhiều client (chỉ dùng 2 dây)</a:t>
            </a:r>
            <a:endParaRPr lang="en-US" dirty="0"/>
          </a:p>
        </p:txBody>
      </p:sp>
      <p:pic>
        <p:nvPicPr>
          <p:cNvPr id="7" name="Picture 6" descr="Diagram, table&#10;&#10;Description automatically generated">
            <a:extLst>
              <a:ext uri="{FF2B5EF4-FFF2-40B4-BE49-F238E27FC236}">
                <a16:creationId xmlns:a16="http://schemas.microsoft.com/office/drawing/2014/main" id="{F6B99B16-3B23-4AF4-A03D-5FA72368F94A}"/>
              </a:ext>
            </a:extLst>
          </p:cNvPr>
          <p:cNvPicPr>
            <a:picLocks noChangeAspect="1"/>
          </p:cNvPicPr>
          <p:nvPr/>
        </p:nvPicPr>
        <p:blipFill>
          <a:blip r:embed="rId6"/>
          <a:stretch>
            <a:fillRect/>
          </a:stretch>
        </p:blipFill>
        <p:spPr>
          <a:xfrm>
            <a:off x="1757364" y="4140757"/>
            <a:ext cx="8373774" cy="2118117"/>
          </a:xfrm>
          <a:prstGeom prst="rect">
            <a:avLst/>
          </a:prstGeom>
        </p:spPr>
      </p:pic>
    </p:spTree>
    <p:extLst>
      <p:ext uri="{BB962C8B-B14F-4D97-AF65-F5344CB8AC3E}">
        <p14:creationId xmlns:p14="http://schemas.microsoft.com/office/powerpoint/2010/main" val="3500410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I2C (Inter-Integrated circuit)</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vi-VN" dirty="0"/>
              <a:t>I2C là chuẩn giao tiếp đồng bộ, dạng số</a:t>
            </a:r>
          </a:p>
          <a:p>
            <a:r>
              <a:rPr lang="vi-VN" dirty="0"/>
              <a:t>Sử dụng 2 dây: </a:t>
            </a:r>
          </a:p>
          <a:p>
            <a:pPr lvl="1"/>
            <a:r>
              <a:rPr lang="vi-VN" dirty="0"/>
              <a:t>SCL (Serial Clock): để tạo xung clock</a:t>
            </a:r>
          </a:p>
          <a:p>
            <a:pPr lvl="1"/>
            <a:r>
              <a:rPr lang="vi-VN" dirty="0"/>
              <a:t>SDA (Serial Data): Đường truyền dữ liệu (2 chiều)	</a:t>
            </a:r>
          </a:p>
          <a:p>
            <a:r>
              <a:rPr lang="vi-VN" dirty="0"/>
              <a:t>Có thể giao tiếp nhiều master-nhiều client (chỉ dùng 2 dây)</a:t>
            </a:r>
            <a:endParaRPr lang="en-US" dirty="0"/>
          </a:p>
        </p:txBody>
      </p:sp>
      <p:pic>
        <p:nvPicPr>
          <p:cNvPr id="7" name="Picture 6" descr="Diagram, table&#10;&#10;Description automatically generated">
            <a:extLst>
              <a:ext uri="{FF2B5EF4-FFF2-40B4-BE49-F238E27FC236}">
                <a16:creationId xmlns:a16="http://schemas.microsoft.com/office/drawing/2014/main" id="{F6B99B16-3B23-4AF4-A03D-5FA72368F94A}"/>
              </a:ext>
            </a:extLst>
          </p:cNvPr>
          <p:cNvPicPr>
            <a:picLocks noChangeAspect="1"/>
          </p:cNvPicPr>
          <p:nvPr/>
        </p:nvPicPr>
        <p:blipFill>
          <a:blip r:embed="rId6"/>
          <a:stretch>
            <a:fillRect/>
          </a:stretch>
        </p:blipFill>
        <p:spPr>
          <a:xfrm>
            <a:off x="1757364" y="4140757"/>
            <a:ext cx="8373774" cy="2118117"/>
          </a:xfrm>
          <a:prstGeom prst="rect">
            <a:avLst/>
          </a:prstGeom>
        </p:spPr>
      </p:pic>
    </p:spTree>
    <p:extLst>
      <p:ext uri="{BB962C8B-B14F-4D97-AF65-F5344CB8AC3E}">
        <p14:creationId xmlns:p14="http://schemas.microsoft.com/office/powerpoint/2010/main" val="1519781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I2C (Inter-Integrated circuit)</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vi-VN" dirty="0"/>
              <a:t>I2C là chuẩn giao tiếp đồng bộ, dạng số</a:t>
            </a:r>
          </a:p>
          <a:p>
            <a:r>
              <a:rPr lang="vi-VN" dirty="0"/>
              <a:t>Sử dụng 2 dây: </a:t>
            </a:r>
          </a:p>
          <a:p>
            <a:pPr lvl="1"/>
            <a:r>
              <a:rPr lang="vi-VN" dirty="0"/>
              <a:t>SCL (Serial Clock): để tạo xung clock</a:t>
            </a:r>
          </a:p>
          <a:p>
            <a:pPr lvl="1"/>
            <a:r>
              <a:rPr lang="vi-VN" dirty="0"/>
              <a:t>SDA (Serial Data): Đường truyền dữ liệu (2 chiều)	</a:t>
            </a:r>
          </a:p>
          <a:p>
            <a:r>
              <a:rPr lang="vi-VN" dirty="0"/>
              <a:t>Có thể giao tiếp nhiều master-nhiều client (chỉ dùng 2 dây)</a:t>
            </a:r>
            <a:endParaRPr lang="en-US" dirty="0"/>
          </a:p>
        </p:txBody>
      </p:sp>
      <p:pic>
        <p:nvPicPr>
          <p:cNvPr id="5" name="Picture 4" descr="Table&#10;&#10;Description automatically generated">
            <a:extLst>
              <a:ext uri="{FF2B5EF4-FFF2-40B4-BE49-F238E27FC236}">
                <a16:creationId xmlns:a16="http://schemas.microsoft.com/office/drawing/2014/main" id="{50C4519D-A0BF-441E-AD9A-8E643974DC3D}"/>
              </a:ext>
            </a:extLst>
          </p:cNvPr>
          <p:cNvPicPr>
            <a:picLocks noChangeAspect="1"/>
          </p:cNvPicPr>
          <p:nvPr/>
        </p:nvPicPr>
        <p:blipFill>
          <a:blip r:embed="rId6"/>
          <a:stretch>
            <a:fillRect/>
          </a:stretch>
        </p:blipFill>
        <p:spPr>
          <a:xfrm>
            <a:off x="1286229" y="1345269"/>
            <a:ext cx="9485441" cy="5028099"/>
          </a:xfrm>
          <a:prstGeom prst="rect">
            <a:avLst/>
          </a:prstGeom>
        </p:spPr>
      </p:pic>
    </p:spTree>
    <p:extLst>
      <p:ext uri="{BB962C8B-B14F-4D97-AF65-F5344CB8AC3E}">
        <p14:creationId xmlns:p14="http://schemas.microsoft.com/office/powerpoint/2010/main" val="598473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SPI (</a:t>
            </a:r>
            <a:r>
              <a:rPr lang="en-GB" sz="3200" b="1" dirty="0"/>
              <a:t>Serial Peripheral interface)</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nhận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hiệu</a:t>
            </a:r>
            <a:r>
              <a:rPr lang="en-GB" dirty="0">
                <a:latin typeface="Times New Roman" panose="02020603050405020304" pitchFamily="18" charset="0"/>
                <a:cs typeface="Times New Roman" panose="02020603050405020304" pitchFamily="18" charset="0"/>
              </a:rPr>
              <a:t> </a:t>
            </a:r>
            <a:r>
              <a:rPr lang="en-GB" dirty="0" err="1">
                <a:solidFill>
                  <a:srgbClr val="FF0000"/>
                </a:solidFill>
                <a:latin typeface="Times New Roman" panose="02020603050405020304" pitchFamily="18" charset="0"/>
                <a:cs typeface="Times New Roman" panose="02020603050405020304" pitchFamily="18" charset="0"/>
              </a:rPr>
              <a:t>dạng</a:t>
            </a:r>
            <a:r>
              <a:rPr lang="en-GB" dirty="0">
                <a:solidFill>
                  <a:srgbClr val="FF0000"/>
                </a:solidFill>
                <a:latin typeface="Times New Roman" panose="02020603050405020304" pitchFamily="18" charset="0"/>
                <a:cs typeface="Times New Roman" panose="02020603050405020304" pitchFamily="18" charset="0"/>
              </a:rPr>
              <a:t> </a:t>
            </a:r>
            <a:r>
              <a:rPr lang="en-GB" dirty="0" err="1">
                <a:solidFill>
                  <a:srgbClr val="FF0000"/>
                </a:solidFill>
                <a:latin typeface="Times New Roman" panose="02020603050405020304" pitchFamily="18" charset="0"/>
                <a:cs typeface="Times New Roman" panose="02020603050405020304" pitchFamily="18" charset="0"/>
              </a:rPr>
              <a:t>số</a:t>
            </a:r>
            <a:r>
              <a:rPr lang="en-GB" dirty="0">
                <a:solidFill>
                  <a:srgbClr val="FF0000"/>
                </a:solidFill>
                <a:latin typeface="Times New Roman" panose="02020603050405020304" pitchFamily="18" charset="0"/>
                <a:cs typeface="Times New Roman" panose="02020603050405020304" pitchFamily="18" charset="0"/>
              </a:rPr>
              <a:t>.</a:t>
            </a:r>
          </a:p>
          <a:p>
            <a:r>
              <a:rPr lang="en-GB" dirty="0" err="1">
                <a:latin typeface="Times New Roman" panose="02020603050405020304" pitchFamily="18" charset="0"/>
                <a:cs typeface="Times New Roman" panose="02020603050405020304" pitchFamily="18" charset="0"/>
              </a:rPr>
              <a:t>Đồng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xung</a:t>
            </a:r>
            <a:r>
              <a:rPr lang="en-GB" dirty="0">
                <a:latin typeface="Times New Roman" panose="02020603050405020304" pitchFamily="18" charset="0"/>
                <a:cs typeface="Times New Roman" panose="02020603050405020304" pitchFamily="18" charset="0"/>
              </a:rPr>
              <a:t> clock</a:t>
            </a:r>
          </a:p>
          <a:p>
            <a:r>
              <a:rPr lang="en-GB" dirty="0" err="1">
                <a:latin typeface="Times New Roman" panose="02020603050405020304" pitchFamily="18" charset="0"/>
                <a:cs typeface="Times New Roman" panose="02020603050405020304" pitchFamily="18" charset="0"/>
              </a:rPr>
              <a:t>Sử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4 </a:t>
            </a:r>
            <a:r>
              <a:rPr lang="en-GB" dirty="0" err="1">
                <a:latin typeface="Times New Roman" panose="02020603050405020304" pitchFamily="18" charset="0"/>
                <a:cs typeface="Times New Roman" panose="02020603050405020304" pitchFamily="18" charset="0"/>
              </a:rPr>
              <a:t>dây</a:t>
            </a:r>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SCLK: </a:t>
            </a:r>
            <a:r>
              <a:rPr lang="en-GB" dirty="0" err="1">
                <a:latin typeface="Times New Roman" panose="02020603050405020304" pitchFamily="18" charset="0"/>
                <a:cs typeface="Times New Roman" panose="02020603050405020304" pitchFamily="18" charset="0"/>
              </a:rPr>
              <a:t>xung</a:t>
            </a:r>
            <a:r>
              <a:rPr lang="en-GB" dirty="0">
                <a:latin typeface="Times New Roman" panose="02020603050405020304" pitchFamily="18" charset="0"/>
                <a:cs typeface="Times New Roman" panose="02020603050405020304" pitchFamily="18" charset="0"/>
              </a:rPr>
              <a:t> clock</a:t>
            </a:r>
          </a:p>
          <a:p>
            <a:pPr lvl="1"/>
            <a:r>
              <a:rPr lang="en-GB" dirty="0">
                <a:latin typeface="Times New Roman" panose="02020603050405020304" pitchFamily="18" charset="0"/>
                <a:cs typeface="Times New Roman" panose="02020603050405020304" pitchFamily="18" charset="0"/>
              </a:rPr>
              <a:t>MOSI: </a:t>
            </a:r>
            <a:r>
              <a:rPr lang="en-GB" dirty="0" err="1">
                <a:latin typeface="Times New Roman" panose="02020603050405020304" pitchFamily="18" charset="0"/>
                <a:cs typeface="Times New Roman" panose="02020603050405020304" pitchFamily="18" charset="0"/>
              </a:rPr>
              <a:t>dữ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từ</a:t>
            </a:r>
            <a:r>
              <a:rPr lang="en-GB" dirty="0">
                <a:latin typeface="Times New Roman" panose="02020603050405020304" pitchFamily="18" charset="0"/>
                <a:cs typeface="Times New Roman" panose="02020603050405020304" pitchFamily="18" charset="0"/>
              </a:rPr>
              <a:t> master-&gt;slave</a:t>
            </a:r>
          </a:p>
          <a:p>
            <a:pPr lvl="1"/>
            <a:r>
              <a:rPr lang="en-GB" dirty="0">
                <a:latin typeface="Times New Roman" panose="02020603050405020304" pitchFamily="18" charset="0"/>
                <a:cs typeface="Times New Roman" panose="02020603050405020304" pitchFamily="18" charset="0"/>
              </a:rPr>
              <a:t>MISO: </a:t>
            </a:r>
            <a:r>
              <a:rPr lang="en-GB" dirty="0" err="1">
                <a:latin typeface="Times New Roman" panose="02020603050405020304" pitchFamily="18" charset="0"/>
                <a:cs typeface="Times New Roman" panose="02020603050405020304" pitchFamily="18" charset="0"/>
              </a:rPr>
              <a:t>dữ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từ</a:t>
            </a:r>
            <a:r>
              <a:rPr lang="en-GB" dirty="0">
                <a:latin typeface="Times New Roman" panose="02020603050405020304" pitchFamily="18" charset="0"/>
                <a:cs typeface="Times New Roman" panose="02020603050405020304" pitchFamily="18" charset="0"/>
              </a:rPr>
              <a:t> slave-&gt;master</a:t>
            </a:r>
          </a:p>
          <a:p>
            <a:pPr lvl="1"/>
            <a:r>
              <a:rPr lang="en-GB" dirty="0">
                <a:latin typeface="Times New Roman" panose="02020603050405020304" pitchFamily="18" charset="0"/>
                <a:cs typeface="Times New Roman" panose="02020603050405020304" pitchFamily="18" charset="0"/>
              </a:rPr>
              <a:t>SS: Chip select</a:t>
            </a:r>
          </a:p>
          <a:p>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master-</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slave</a:t>
            </a:r>
          </a:p>
          <a:p>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đôi</a:t>
            </a:r>
            <a:r>
              <a:rPr lang="en-GB" dirty="0">
                <a:latin typeface="Times New Roman" panose="02020603050405020304" pitchFamily="18" charset="0"/>
                <a:cs typeface="Times New Roman" panose="02020603050405020304" pitchFamily="18" charset="0"/>
              </a:rPr>
              <a:t> I2C, </a:t>
            </a:r>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 song </a:t>
            </a:r>
            <a:r>
              <a:rPr lang="en-GB" dirty="0" err="1">
                <a:latin typeface="Times New Roman" panose="02020603050405020304" pitchFamily="18" charset="0"/>
                <a:cs typeface="Times New Roman" panose="02020603050405020304" pitchFamily="18" charset="0"/>
              </a:rPr>
              <a:t>công</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 bit-bit,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cần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tạo</a:t>
            </a:r>
            <a:r>
              <a:rPr lang="en-GB" dirty="0">
                <a:latin typeface="Times New Roman" panose="02020603050405020304" pitchFamily="18" charset="0"/>
                <a:cs typeface="Times New Roman" panose="02020603050405020304" pitchFamily="18" charset="0"/>
              </a:rPr>
              <a:t> frame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UART, I2C</a:t>
            </a:r>
            <a:endParaRPr lang="en-US" dirty="0">
              <a:latin typeface="Times New Roman" panose="02020603050405020304" pitchFamily="18"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DDD9C864-20D7-48C3-B468-F9D896A24B69}"/>
              </a:ext>
            </a:extLst>
          </p:cNvPr>
          <p:cNvPicPr>
            <a:picLocks noChangeAspect="1"/>
          </p:cNvPicPr>
          <p:nvPr/>
        </p:nvPicPr>
        <p:blipFill>
          <a:blip r:embed="rId6"/>
          <a:stretch>
            <a:fillRect/>
          </a:stretch>
        </p:blipFill>
        <p:spPr>
          <a:xfrm>
            <a:off x="6916603" y="2036619"/>
            <a:ext cx="4317268" cy="3344573"/>
          </a:xfrm>
          <a:prstGeom prst="rect">
            <a:avLst/>
          </a:prstGeom>
        </p:spPr>
      </p:pic>
    </p:spTree>
    <p:extLst>
      <p:ext uri="{BB962C8B-B14F-4D97-AF65-F5344CB8AC3E}">
        <p14:creationId xmlns:p14="http://schemas.microsoft.com/office/powerpoint/2010/main" val="3858262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SPI</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vi-VN" dirty="0"/>
              <a:t>I2C là chuẩn giao tiếp đồng bộ, dạng số</a:t>
            </a:r>
          </a:p>
          <a:p>
            <a:r>
              <a:rPr lang="vi-VN" dirty="0"/>
              <a:t>Sử dụng 2 dây: </a:t>
            </a:r>
          </a:p>
          <a:p>
            <a:pPr lvl="1"/>
            <a:r>
              <a:rPr lang="vi-VN" dirty="0"/>
              <a:t>SCL (Serial Clock): để tạo xung clock</a:t>
            </a:r>
          </a:p>
          <a:p>
            <a:pPr lvl="1"/>
            <a:r>
              <a:rPr lang="vi-VN" dirty="0"/>
              <a:t>SDA (Serial Data): Đường truyền dữ liệu (2 chiều)	</a:t>
            </a:r>
          </a:p>
          <a:p>
            <a:r>
              <a:rPr lang="vi-VN" dirty="0"/>
              <a:t>Có thể giao tiếp nhiều master-nhiều client (chỉ dùng 2 dây)</a:t>
            </a:r>
            <a:endParaRPr lang="en-US" dirty="0"/>
          </a:p>
        </p:txBody>
      </p:sp>
      <p:pic>
        <p:nvPicPr>
          <p:cNvPr id="6" name="Picture 5" descr="Table&#10;&#10;Description automatically generated">
            <a:extLst>
              <a:ext uri="{FF2B5EF4-FFF2-40B4-BE49-F238E27FC236}">
                <a16:creationId xmlns:a16="http://schemas.microsoft.com/office/drawing/2014/main" id="{710290CB-F142-49A3-BC0F-36D83F4C636D}"/>
              </a:ext>
            </a:extLst>
          </p:cNvPr>
          <p:cNvPicPr>
            <a:picLocks noChangeAspect="1"/>
          </p:cNvPicPr>
          <p:nvPr/>
        </p:nvPicPr>
        <p:blipFill>
          <a:blip r:embed="rId6"/>
          <a:stretch>
            <a:fillRect/>
          </a:stretch>
        </p:blipFill>
        <p:spPr>
          <a:xfrm>
            <a:off x="883349" y="1722614"/>
            <a:ext cx="10238803" cy="4650755"/>
          </a:xfrm>
          <a:prstGeom prst="rect">
            <a:avLst/>
          </a:prstGeom>
        </p:spPr>
      </p:pic>
    </p:spTree>
    <p:extLst>
      <p:ext uri="{BB962C8B-B14F-4D97-AF65-F5344CB8AC3E}">
        <p14:creationId xmlns:p14="http://schemas.microsoft.com/office/powerpoint/2010/main" val="1961263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so </a:t>
            </a:r>
            <a:r>
              <a:rPr lang="en-GB" sz="3200" b="1" dirty="0" err="1"/>
              <a:t>sánh</a:t>
            </a:r>
            <a:r>
              <a:rPr lang="en-GB" sz="3200" b="1" dirty="0"/>
              <a:t> </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1-wire: </a:t>
            </a:r>
            <a:r>
              <a:rPr lang="en-GB" dirty="0" err="1">
                <a:latin typeface="Times New Roman" panose="02020603050405020304" pitchFamily="18" charset="0"/>
                <a:cs typeface="Times New Roman" panose="02020603050405020304" pitchFamily="18" charset="0"/>
              </a:rPr>
              <a:t>Đơn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thấp</a:t>
            </a:r>
            <a:r>
              <a:rPr lang="en-GB" dirty="0">
                <a:latin typeface="Times New Roman" panose="02020603050405020304" pitchFamily="18" charset="0"/>
                <a:cs typeface="Times New Roman" panose="02020603050405020304" pitchFamily="18" charset="0"/>
              </a:rPr>
              <a:t> (~16.3 kbps)</a:t>
            </a:r>
          </a:p>
          <a:p>
            <a:r>
              <a:rPr lang="en-GB" dirty="0">
                <a:latin typeface="Times New Roman" panose="02020603050405020304" pitchFamily="18" charset="0"/>
                <a:cs typeface="Times New Roman" panose="02020603050405020304" pitchFamily="18" charset="0"/>
              </a:rPr>
              <a:t>UART:</a:t>
            </a:r>
          </a:p>
          <a:p>
            <a:pPr lvl="1"/>
            <a:r>
              <a:rPr lang="en-GB" dirty="0" err="1">
                <a:latin typeface="Times New Roman" panose="02020603050405020304" pitchFamily="18" charset="0"/>
                <a:cs typeface="Times New Roman" panose="02020603050405020304" pitchFamily="18" charset="0"/>
              </a:rPr>
              <a:t>Ưu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dây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cần</a:t>
            </a:r>
            <a:r>
              <a:rPr lang="en-GB" dirty="0">
                <a:latin typeface="Times New Roman" panose="02020603050405020304" pitchFamily="18" charset="0"/>
                <a:cs typeface="Times New Roman" panose="02020603050405020304" pitchFamily="18" charset="0"/>
              </a:rPr>
              <a:t> clock, check </a:t>
            </a:r>
            <a:r>
              <a:rPr lang="en-GB" dirty="0" err="1">
                <a:latin typeface="Times New Roman" panose="02020603050405020304" pitchFamily="18" charset="0"/>
                <a:cs typeface="Times New Roman" panose="02020603050405020304" pitchFamily="18" charset="0"/>
              </a:rPr>
              <a:t>lỗi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P</a:t>
            </a:r>
          </a:p>
          <a:p>
            <a:pPr lvl="1"/>
            <a:r>
              <a:rPr lang="en-GB" dirty="0" err="1">
                <a:latin typeface="Times New Roman" panose="02020603050405020304" pitchFamily="18" charset="0"/>
                <a:cs typeface="Times New Roman" panose="02020603050405020304" pitchFamily="18" charset="0"/>
              </a:rPr>
              <a:t>Nhược</a:t>
            </a:r>
            <a:r>
              <a:rPr lang="en-GB" dirty="0">
                <a:latin typeface="Times New Roman" panose="02020603050405020304" pitchFamily="18" charset="0"/>
                <a:cs typeface="Times New Roman" panose="02020603050405020304" pitchFamily="18" charset="0"/>
              </a:rPr>
              <a:t>: Frame </a:t>
            </a:r>
            <a:r>
              <a:rPr lang="en-GB" dirty="0" err="1">
                <a:latin typeface="Times New Roman" panose="02020603050405020304" pitchFamily="18" charset="0"/>
                <a:cs typeface="Times New Roman" panose="02020603050405020304" pitchFamily="18" charset="0"/>
              </a:rPr>
              <a:t>chứa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đa</a:t>
            </a:r>
            <a:r>
              <a:rPr lang="en-GB" dirty="0">
                <a:latin typeface="Times New Roman" panose="02020603050405020304" pitchFamily="18" charset="0"/>
                <a:cs typeface="Times New Roman" panose="02020603050405020304" pitchFamily="18" charset="0"/>
              </a:rPr>
              <a:t> 9bit, 1Master -1Slave, </a:t>
            </a: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max: 115.2 kbps 	</a:t>
            </a:r>
          </a:p>
          <a:p>
            <a:r>
              <a:rPr lang="en-GB" dirty="0">
                <a:latin typeface="Times New Roman" panose="02020603050405020304" pitchFamily="18" charset="0"/>
                <a:cs typeface="Times New Roman" panose="02020603050405020304" pitchFamily="18" charset="0"/>
              </a:rPr>
              <a:t>I2C:</a:t>
            </a:r>
          </a:p>
          <a:p>
            <a:pPr lvl="1"/>
            <a:r>
              <a:rPr lang="en-GB" dirty="0" err="1">
                <a:latin typeface="Times New Roman" panose="02020603050405020304" pitchFamily="18" charset="0"/>
                <a:cs typeface="Times New Roman" panose="02020603050405020304" pitchFamily="18" charset="0"/>
              </a:rPr>
              <a:t>Ưu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dây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Master – </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Slave.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ACK/ANK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báo</a:t>
            </a:r>
            <a:r>
              <a:rPr lang="en-GB" dirty="0">
                <a:latin typeface="Times New Roman" panose="02020603050405020304" pitchFamily="18" charset="0"/>
                <a:cs typeface="Times New Roman" panose="02020603050405020304" pitchFamily="18" charset="0"/>
              </a:rPr>
              <a:t> Frame OK?</a:t>
            </a:r>
          </a:p>
          <a:p>
            <a:pPr lvl="1"/>
            <a:r>
              <a:rPr lang="en-GB" dirty="0" err="1">
                <a:latin typeface="Times New Roman" panose="02020603050405020304" pitchFamily="18" charset="0"/>
                <a:cs typeface="Times New Roman" panose="02020603050405020304" pitchFamily="18" charset="0"/>
              </a:rPr>
              <a:t>Nhược</a:t>
            </a:r>
            <a:r>
              <a:rPr lang="en-GB" dirty="0">
                <a:latin typeface="Times New Roman" panose="02020603050405020304" pitchFamily="18" charset="0"/>
                <a:cs typeface="Times New Roman" panose="02020603050405020304" pitchFamily="18" charset="0"/>
              </a:rPr>
              <a:t>: Frame </a:t>
            </a:r>
            <a:r>
              <a:rPr lang="en-GB" dirty="0" err="1">
                <a:latin typeface="Times New Roman" panose="02020603050405020304" pitchFamily="18" charset="0"/>
                <a:cs typeface="Times New Roman" panose="02020603050405020304" pitchFamily="18" charset="0"/>
              </a:rPr>
              <a:t>chứa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đa</a:t>
            </a:r>
            <a:r>
              <a:rPr lang="en-GB" dirty="0">
                <a:latin typeface="Times New Roman" panose="02020603050405020304" pitchFamily="18" charset="0"/>
                <a:cs typeface="Times New Roman" panose="02020603050405020304" pitchFamily="18" charset="0"/>
              </a:rPr>
              <a:t> 8 bit, </a:t>
            </a: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Max: 5Mbps</a:t>
            </a:r>
          </a:p>
          <a:p>
            <a:r>
              <a:rPr lang="en-GB" dirty="0">
                <a:latin typeface="Times New Roman" panose="02020603050405020304" pitchFamily="18" charset="0"/>
                <a:cs typeface="Times New Roman" panose="02020603050405020304" pitchFamily="18" charset="0"/>
              </a:rPr>
              <a:t>SPI:</a:t>
            </a:r>
          </a:p>
          <a:p>
            <a:pPr lvl="1"/>
            <a:r>
              <a:rPr lang="en-GB" dirty="0" err="1">
                <a:latin typeface="Times New Roman" panose="02020603050405020304" pitchFamily="18" charset="0"/>
                <a:cs typeface="Times New Roman" panose="02020603050405020304" pitchFamily="18" charset="0"/>
              </a:rPr>
              <a:t>Ưu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nhanh</a:t>
            </a: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max:10Mbps)</a:t>
            </a:r>
          </a:p>
          <a:p>
            <a:pPr lvl="1"/>
            <a:r>
              <a:rPr lang="en-US" dirty="0" err="1">
                <a:latin typeface="Times New Roman" panose="02020603050405020304" pitchFamily="18" charset="0"/>
                <a:cs typeface="Times New Roman" panose="02020603050405020304" pitchFamily="18" charset="0"/>
              </a:rPr>
              <a:t>Nhược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ACK, hay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P,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1 master –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slave</a:t>
            </a:r>
          </a:p>
        </p:txBody>
      </p:sp>
    </p:spTree>
    <p:extLst>
      <p:ext uri="{BB962C8B-B14F-4D97-AF65-F5344CB8AC3E}">
        <p14:creationId xmlns:p14="http://schemas.microsoft.com/office/powerpoint/2010/main" val="2737827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USB (</a:t>
            </a:r>
            <a:r>
              <a:rPr lang="vi-VN" sz="3200" b="1" dirty="0"/>
              <a:t>Universal Serial BUS)</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2121408"/>
            <a:ext cx="6873364" cy="4050792"/>
          </a:xfrm>
        </p:spPr>
        <p:txBody>
          <a:bodyPr/>
          <a:lstStyle/>
          <a:p>
            <a:r>
              <a:rPr lang="vi-VN" dirty="0">
                <a:latin typeface="Times New Roman" panose="02020603050405020304" pitchFamily="18" charset="0"/>
                <a:cs typeface="Times New Roman" panose="02020603050405020304" pitchFamily="18" charset="0"/>
              </a:rPr>
              <a:t>USB là chuẩn truyền nối tiếp, được sử dụng nhiều trong các hệ thống hiện đại như PC, mạch điện tử.</a:t>
            </a:r>
          </a:p>
          <a:p>
            <a:r>
              <a:rPr lang="vi-VN" dirty="0">
                <a:latin typeface="Times New Roman" panose="02020603050405020304" pitchFamily="18" charset="0"/>
                <a:cs typeface="Times New Roman" panose="02020603050405020304" pitchFamily="18" charset="0"/>
              </a:rPr>
              <a:t>Một cổng USB có thể kết nối đến 127 thiết bị</a:t>
            </a:r>
          </a:p>
          <a:p>
            <a:r>
              <a:rPr lang="vi-VN" dirty="0">
                <a:latin typeface="Times New Roman" panose="02020603050405020304" pitchFamily="18" charset="0"/>
                <a:cs typeface="Times New Roman" panose="02020603050405020304" pitchFamily="18" charset="0"/>
              </a:rPr>
              <a:t>Có cơ chế plug-and-play</a:t>
            </a:r>
          </a:p>
          <a:p>
            <a:endParaRPr lang="en-US" dirty="0">
              <a:latin typeface="Times New Roman" panose="02020603050405020304" pitchFamily="18" charset="0"/>
              <a:cs typeface="Times New Roman" panose="02020603050405020304" pitchFamily="18" charset="0"/>
            </a:endParaRPr>
          </a:p>
        </p:txBody>
      </p:sp>
      <p:pic>
        <p:nvPicPr>
          <p:cNvPr id="5" name="Picture 4" descr="A picture containing text, cake, appliance&#10;&#10;Description automatically generated">
            <a:extLst>
              <a:ext uri="{FF2B5EF4-FFF2-40B4-BE49-F238E27FC236}">
                <a16:creationId xmlns:a16="http://schemas.microsoft.com/office/drawing/2014/main" id="{1891C311-9398-4D0A-BE41-206F69D58096}"/>
              </a:ext>
            </a:extLst>
          </p:cNvPr>
          <p:cNvPicPr>
            <a:picLocks noChangeAspect="1"/>
          </p:cNvPicPr>
          <p:nvPr/>
        </p:nvPicPr>
        <p:blipFill>
          <a:blip r:embed="rId6"/>
          <a:stretch>
            <a:fillRect/>
          </a:stretch>
        </p:blipFill>
        <p:spPr>
          <a:xfrm>
            <a:off x="8305481" y="1803654"/>
            <a:ext cx="3524250" cy="2343150"/>
          </a:xfrm>
          <a:prstGeom prst="rect">
            <a:avLst/>
          </a:prstGeom>
        </p:spPr>
      </p:pic>
      <p:pic>
        <p:nvPicPr>
          <p:cNvPr id="7" name="Picture 6" descr="Table&#10;&#10;Description automatically generated">
            <a:extLst>
              <a:ext uri="{FF2B5EF4-FFF2-40B4-BE49-F238E27FC236}">
                <a16:creationId xmlns:a16="http://schemas.microsoft.com/office/drawing/2014/main" id="{1EAE446A-C7B7-4DFA-87FE-7494BBBFAF72}"/>
              </a:ext>
            </a:extLst>
          </p:cNvPr>
          <p:cNvPicPr>
            <a:picLocks noChangeAspect="1"/>
          </p:cNvPicPr>
          <p:nvPr/>
        </p:nvPicPr>
        <p:blipFill>
          <a:blip r:embed="rId7"/>
          <a:stretch>
            <a:fillRect/>
          </a:stretch>
        </p:blipFill>
        <p:spPr>
          <a:xfrm>
            <a:off x="1043942" y="4137122"/>
            <a:ext cx="10744200" cy="2466975"/>
          </a:xfrm>
          <a:prstGeom prst="rect">
            <a:avLst/>
          </a:prstGeom>
        </p:spPr>
      </p:pic>
    </p:spTree>
    <p:extLst>
      <p:ext uri="{BB962C8B-B14F-4D97-AF65-F5344CB8AC3E}">
        <p14:creationId xmlns:p14="http://schemas.microsoft.com/office/powerpoint/2010/main" val="3207701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CAN(Controller AREA Network)</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1426464"/>
            <a:ext cx="6873364" cy="4745736"/>
          </a:xfrm>
        </p:spPr>
        <p:txBody>
          <a:bodyPr/>
          <a:lstStyle/>
          <a:p>
            <a:r>
              <a:rPr lang="vi-VN" dirty="0">
                <a:latin typeface="Times New Roman" panose="02020603050405020304" pitchFamily="18" charset="0"/>
                <a:cs typeface="Times New Roman" panose="02020603050405020304" pitchFamily="18" charset="0"/>
              </a:rPr>
              <a:t>CAN là chuẩn truyền nối tiếp, bán song công</a:t>
            </a:r>
          </a:p>
          <a:p>
            <a:r>
              <a:rPr lang="vi-VN" dirty="0">
                <a:latin typeface="Times New Roman" panose="02020603050405020304" pitchFamily="18" charset="0"/>
                <a:cs typeface="Times New Roman" panose="02020603050405020304" pitchFamily="18" charset="0"/>
              </a:rPr>
              <a:t>Được dùng để liên kết các hệ thống nhỏ (</a:t>
            </a:r>
            <a:r>
              <a:rPr lang="en-GB" dirty="0">
                <a:latin typeface="Times New Roman" panose="02020603050405020304" pitchFamily="18" charset="0"/>
                <a:cs typeface="Times New Roman" panose="02020603050405020304" pitchFamily="18" charset="0"/>
              </a:rPr>
              <a:t>ECU-HTN)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1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thống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lớn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Được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automotive (</a:t>
            </a:r>
            <a:r>
              <a:rPr lang="en-GB" dirty="0" err="1">
                <a:latin typeface="Times New Roman" panose="02020603050405020304" pitchFamily="18" charset="0"/>
                <a:cs typeface="Times New Roman" panose="02020603050405020304" pitchFamily="18" charset="0"/>
              </a:rPr>
              <a:t>xe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hơi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nặng</a:t>
            </a:r>
            <a:r>
              <a:rPr lang="en-GB"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hlinkClick r:id="rId6"/>
              </a:rPr>
              <a:t>https://www.youtube.com/watch?v=ZYDskPPAepk</a:t>
            </a:r>
            <a:endParaRPr lang="vi-VN"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0D2F83CB-601D-4A76-9DEE-8F8E848BF758}"/>
              </a:ext>
            </a:extLst>
          </p:cNvPr>
          <p:cNvPicPr>
            <a:picLocks noChangeAspect="1"/>
          </p:cNvPicPr>
          <p:nvPr/>
        </p:nvPicPr>
        <p:blipFill>
          <a:blip r:embed="rId7"/>
          <a:stretch>
            <a:fillRect/>
          </a:stretch>
        </p:blipFill>
        <p:spPr>
          <a:xfrm>
            <a:off x="1381558" y="3290652"/>
            <a:ext cx="4714442" cy="3396229"/>
          </a:xfrm>
          <a:prstGeom prst="rect">
            <a:avLst/>
          </a:prstGeom>
        </p:spPr>
      </p:pic>
      <p:pic>
        <p:nvPicPr>
          <p:cNvPr id="9" name="Picture 8" descr="Diagram&#10;&#10;Description automatically generated">
            <a:extLst>
              <a:ext uri="{FF2B5EF4-FFF2-40B4-BE49-F238E27FC236}">
                <a16:creationId xmlns:a16="http://schemas.microsoft.com/office/drawing/2014/main" id="{6F5945C6-39DF-4D51-ADF3-AB4F0C892DD9}"/>
              </a:ext>
            </a:extLst>
          </p:cNvPr>
          <p:cNvPicPr>
            <a:picLocks noChangeAspect="1"/>
          </p:cNvPicPr>
          <p:nvPr/>
        </p:nvPicPr>
        <p:blipFill>
          <a:blip r:embed="rId8"/>
          <a:stretch>
            <a:fillRect/>
          </a:stretch>
        </p:blipFill>
        <p:spPr>
          <a:xfrm>
            <a:off x="5881688" y="3277744"/>
            <a:ext cx="6238875" cy="3095625"/>
          </a:xfrm>
          <a:prstGeom prst="rect">
            <a:avLst/>
          </a:prstGeom>
        </p:spPr>
      </p:pic>
    </p:spTree>
    <p:extLst>
      <p:ext uri="{BB962C8B-B14F-4D97-AF65-F5344CB8AC3E}">
        <p14:creationId xmlns:p14="http://schemas.microsoft.com/office/powerpoint/2010/main" val="3157427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CAN</a:t>
            </a:r>
            <a:r>
              <a:rPr lang="en-GB" sz="3200" b="1" dirty="0"/>
              <a:t> BUS </a:t>
            </a:r>
            <a:r>
              <a:rPr lang="en-GB" sz="3200" b="1" dirty="0" err="1"/>
              <a:t>trong</a:t>
            </a:r>
            <a:r>
              <a:rPr lang="en-GB" sz="3200" b="1" dirty="0"/>
              <a:t> </a:t>
            </a:r>
            <a:r>
              <a:rPr lang="en-GB" sz="3200" b="1" dirty="0" err="1"/>
              <a:t>xe</a:t>
            </a:r>
            <a:r>
              <a:rPr lang="en-GB" sz="3200" b="1" dirty="0"/>
              <a:t> </a:t>
            </a:r>
            <a:r>
              <a:rPr lang="en-GB" sz="3200" b="1" dirty="0" err="1"/>
              <a:t>hơi</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1426464"/>
            <a:ext cx="6873364" cy="4745736"/>
          </a:xfrm>
        </p:spPr>
        <p:txBody>
          <a:bodyPr/>
          <a:lstStyle/>
          <a:p>
            <a:endParaRPr lang="en-US"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AF21D394-0488-496E-90F8-21CA5525CEB5}"/>
              </a:ext>
            </a:extLst>
          </p:cNvPr>
          <p:cNvPicPr>
            <a:picLocks noChangeAspect="1"/>
          </p:cNvPicPr>
          <p:nvPr/>
        </p:nvPicPr>
        <p:blipFill>
          <a:blip r:embed="rId6"/>
          <a:stretch>
            <a:fillRect/>
          </a:stretch>
        </p:blipFill>
        <p:spPr>
          <a:xfrm>
            <a:off x="1170692" y="1426464"/>
            <a:ext cx="9951460" cy="4902998"/>
          </a:xfrm>
          <a:prstGeom prst="rect">
            <a:avLst/>
          </a:prstGeom>
        </p:spPr>
      </p:pic>
    </p:spTree>
    <p:extLst>
      <p:ext uri="{BB962C8B-B14F-4D97-AF65-F5344CB8AC3E}">
        <p14:creationId xmlns:p14="http://schemas.microsoft.com/office/powerpoint/2010/main" val="1503172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vi-VN" sz="3200" b="1" dirty="0"/>
              <a:t>CAN</a:t>
            </a:r>
            <a:r>
              <a:rPr lang="en-GB" sz="3200" b="1" dirty="0"/>
              <a:t> (</a:t>
            </a:r>
            <a:r>
              <a:rPr lang="en-GB" sz="3200" b="1" dirty="0" err="1"/>
              <a:t>ưu</a:t>
            </a:r>
            <a:r>
              <a:rPr lang="en-GB" sz="3200" b="1" dirty="0"/>
              <a:t> điểm)</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1426464"/>
            <a:ext cx="10361070" cy="4745736"/>
          </a:xfrm>
        </p:spPr>
        <p:txBody>
          <a:bodyPr/>
          <a:lstStyle/>
          <a:p>
            <a:r>
              <a:rPr lang="en-GB" dirty="0" err="1">
                <a:latin typeface="Times New Roman" panose="02020603050405020304" pitchFamily="18" charset="0"/>
                <a:cs typeface="Times New Roman" panose="02020603050405020304" pitchFamily="18" charset="0"/>
              </a:rPr>
              <a:t>Realiable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Đáng</a:t>
            </a:r>
            <a:r>
              <a:rPr lang="en-GB" dirty="0">
                <a:latin typeface="Times New Roman" panose="02020603050405020304" pitchFamily="18" charset="0"/>
                <a:cs typeface="Times New Roman" panose="02020603050405020304" pitchFamily="18" charset="0"/>
              </a:rPr>
              <a:t> tin </a:t>
            </a:r>
            <a:r>
              <a:rPr lang="en-GB" dirty="0" err="1">
                <a:latin typeface="Times New Roman" panose="02020603050405020304" pitchFamily="18" charset="0"/>
                <a:cs typeface="Times New Roman" panose="02020603050405020304" pitchFamily="18" charset="0"/>
              </a:rPr>
              <a:t>cậy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chuẩn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đoán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lỗi</a:t>
            </a:r>
            <a:r>
              <a:rPr lang="en-GB" dirty="0">
                <a:latin typeface="Times New Roman" panose="02020603050405020304" pitchFamily="18" charset="0"/>
                <a:cs typeface="Times New Roman" panose="02020603050405020304" pitchFamily="18" charset="0"/>
              </a:rPr>
              <a:t> / </a:t>
            </a:r>
            <a:r>
              <a:rPr lang="en-GB" dirty="0" err="1">
                <a:latin typeface="Times New Roman" panose="02020603050405020304" pitchFamily="18" charset="0"/>
                <a:cs typeface="Times New Roman" panose="02020603050405020304" pitchFamily="18" charset="0"/>
              </a:rPr>
              <a:t>cấu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từ</a:t>
            </a:r>
            <a:r>
              <a:rPr lang="en-GB" dirty="0">
                <a:latin typeface="Times New Roman" panose="02020603050405020304" pitchFamily="18" charset="0"/>
                <a:cs typeface="Times New Roman" panose="02020603050405020304" pitchFamily="18" charset="0"/>
              </a:rPr>
              <a:t> 1 DLC node</a:t>
            </a:r>
          </a:p>
          <a:p>
            <a:r>
              <a:rPr lang="en-GB" dirty="0">
                <a:latin typeface="Times New Roman" panose="02020603050405020304" pitchFamily="18" charset="0"/>
                <a:cs typeface="Times New Roman" panose="02020603050405020304" pitchFamily="18" charset="0"/>
              </a:rPr>
              <a:t>Flexibility: </a:t>
            </a:r>
            <a:r>
              <a:rPr lang="en-GB" dirty="0" err="1">
                <a:latin typeface="Times New Roman" panose="02020603050405020304" pitchFamily="18" charset="0"/>
                <a:cs typeface="Times New Roman" panose="02020603050405020304" pitchFamily="18" charset="0"/>
              </a:rPr>
              <a:t>linh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CAN node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nối</a:t>
            </a:r>
            <a:r>
              <a:rPr lang="en-GB" dirty="0">
                <a:latin typeface="Times New Roman" panose="02020603050405020304" pitchFamily="18" charset="0"/>
                <a:cs typeface="Times New Roman" panose="02020603050405020304" pitchFamily="18" charset="0"/>
              </a:rPr>
              <a:t> / </a:t>
            </a:r>
            <a:r>
              <a:rPr lang="en-GB" dirty="0" err="1">
                <a:latin typeface="Times New Roman" panose="02020603050405020304" pitchFamily="18" charset="0"/>
                <a:cs typeface="Times New Roman" panose="02020603050405020304" pitchFamily="18" charset="0"/>
              </a:rPr>
              <a:t>ngắt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ảnh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gì</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thống</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Good Speed: </a:t>
            </a:r>
            <a:r>
              <a:rPr lang="en-GB" dirty="0" err="1">
                <a:latin typeface="Times New Roman" panose="02020603050405020304" pitchFamily="18" charset="0"/>
                <a:cs typeface="Times New Roman" panose="02020603050405020304" pitchFamily="18" charset="0"/>
              </a:rPr>
              <a:t>đạt</a:t>
            </a:r>
            <a:r>
              <a:rPr lang="en-GB" dirty="0">
                <a:latin typeface="Times New Roman" panose="02020603050405020304" pitchFamily="18" charset="0"/>
                <a:cs typeface="Times New Roman" panose="02020603050405020304" pitchFamily="18" charset="0"/>
              </a:rPr>
              <a:t> 1 Mbps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khoảng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cách</a:t>
            </a:r>
            <a:r>
              <a:rPr lang="en-GB" dirty="0">
                <a:latin typeface="Times New Roman" panose="02020603050405020304" pitchFamily="18" charset="0"/>
                <a:cs typeface="Times New Roman" panose="02020603050405020304" pitchFamily="18" charset="0"/>
              </a:rPr>
              <a:t> 40m) , 125 kbps (500m)</a:t>
            </a:r>
          </a:p>
          <a:p>
            <a:r>
              <a:rPr lang="en-GB" dirty="0">
                <a:latin typeface="Times New Roman" panose="02020603050405020304" pitchFamily="18" charset="0"/>
                <a:cs typeface="Times New Roman" panose="02020603050405020304" pitchFamily="18" charset="0"/>
              </a:rPr>
              <a:t>Multi-master communication: </a:t>
            </a:r>
            <a:r>
              <a:rPr lang="en-GB" dirty="0" err="1">
                <a:latin typeface="Times New Roman" panose="02020603050405020304" pitchFamily="18" charset="0"/>
                <a:cs typeface="Times New Roman" panose="02020603050405020304" pitchFamily="18" charset="0"/>
              </a:rPr>
              <a:t>Bất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kỳ</a:t>
            </a:r>
            <a:r>
              <a:rPr lang="en-GB" dirty="0">
                <a:latin typeface="Times New Roman" panose="02020603050405020304" pitchFamily="18" charset="0"/>
                <a:cs typeface="Times New Roman" panose="02020603050405020304" pitchFamily="18" charset="0"/>
              </a:rPr>
              <a:t> node </a:t>
            </a:r>
            <a:r>
              <a:rPr lang="en-GB" dirty="0" err="1">
                <a:latin typeface="Times New Roman" panose="02020603050405020304" pitchFamily="18" charset="0"/>
                <a:cs typeface="Times New Roman" panose="02020603050405020304" pitchFamily="18" charset="0"/>
              </a:rPr>
              <a:t>nào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quyền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yêu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cầu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 BUS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nhận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hiệu</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Fault confinement: 1 node </a:t>
            </a:r>
            <a:r>
              <a:rPr lang="en-GB" dirty="0" err="1">
                <a:latin typeface="Times New Roman" panose="02020603050405020304" pitchFamily="18" charset="0"/>
                <a:cs typeface="Times New Roman" panose="02020603050405020304" pitchFamily="18" charset="0"/>
              </a:rPr>
              <a:t>lỗi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sẽ</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gây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ảnh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thống</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Broadcast capability: 1 node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gửi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dữ</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liệu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đến</a:t>
            </a:r>
            <a:r>
              <a:rPr lang="en-GB" dirty="0">
                <a:latin typeface="Times New Roman" panose="02020603050405020304" pitchFamily="18" charset="0"/>
                <a:cs typeface="Times New Roman" panose="02020603050405020304" pitchFamily="18" charset="0"/>
              </a:rPr>
              <a:t> 1/</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tất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cả</a:t>
            </a:r>
            <a:r>
              <a:rPr lang="en-GB" dirty="0">
                <a:latin typeface="Times New Roman" panose="02020603050405020304" pitchFamily="18" charset="0"/>
                <a:cs typeface="Times New Roman" panose="02020603050405020304" pitchFamily="18" charset="0"/>
              </a:rPr>
              <a:t> node </a:t>
            </a:r>
          </a:p>
          <a:p>
            <a:r>
              <a:rPr lang="en-GB" dirty="0">
                <a:latin typeface="Times New Roman" panose="02020603050405020304" pitchFamily="18" charset="0"/>
                <a:cs typeface="Times New Roman" panose="02020603050405020304" pitchFamily="18" charset="0"/>
              </a:rPr>
              <a:t>Priority: </a:t>
            </a:r>
            <a:r>
              <a:rPr lang="en-GB" dirty="0" err="1">
                <a:latin typeface="Times New Roman" panose="02020603050405020304" pitchFamily="18" charset="0"/>
                <a:cs typeface="Times New Roman" panose="02020603050405020304" pitchFamily="18" charset="0"/>
              </a:rPr>
              <a:t>Mỗi</a:t>
            </a:r>
            <a:r>
              <a:rPr lang="en-GB" dirty="0">
                <a:latin typeface="Times New Roman" panose="02020603050405020304" pitchFamily="18" charset="0"/>
                <a:cs typeface="Times New Roman" panose="02020603050405020304" pitchFamily="18" charset="0"/>
              </a:rPr>
              <a:t> message </a:t>
            </a:r>
            <a:r>
              <a:rPr lang="en-GB" dirty="0" err="1">
                <a:latin typeface="Times New Roman" panose="02020603050405020304" pitchFamily="18" charset="0"/>
                <a:cs typeface="Times New Roman" panose="02020603050405020304" pitchFamily="18" charset="0"/>
              </a:rPr>
              <a:t>truyền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ưu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tiên</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64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2"/>
            <a:ext cx="10058400" cy="785948"/>
          </a:xfrm>
        </p:spPr>
        <p:txBody>
          <a:bodyPr>
            <a:normAutofit fontScale="90000"/>
          </a:bodyPr>
          <a:lstStyle/>
          <a:p>
            <a:r>
              <a:rPr lang="en-US" dirty="0" err="1"/>
              <a:t>Tổng</a:t>
            </a:r>
            <a:r>
              <a:rPr lang="en-US" dirty="0"/>
              <a:t> quan</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endParaRPr lang="en-US"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48BDF710-74AA-45BC-B5BF-944B85335230}"/>
              </a:ext>
            </a:extLst>
          </p:cNvPr>
          <p:cNvPicPr>
            <a:picLocks noChangeAspect="1"/>
          </p:cNvPicPr>
          <p:nvPr/>
        </p:nvPicPr>
        <p:blipFill>
          <a:blip r:embed="rId2"/>
          <a:stretch>
            <a:fillRect/>
          </a:stretch>
        </p:blipFill>
        <p:spPr>
          <a:xfrm>
            <a:off x="4263938" y="1751597"/>
            <a:ext cx="7744560" cy="4901620"/>
          </a:xfrm>
          <a:prstGeom prst="rect">
            <a:avLst/>
          </a:prstGeom>
        </p:spPr>
      </p:pic>
    </p:spTree>
    <p:extLst>
      <p:ext uri="{BB962C8B-B14F-4D97-AF65-F5344CB8AC3E}">
        <p14:creationId xmlns:p14="http://schemas.microsoft.com/office/powerpoint/2010/main" val="1753073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766743" y="1851660"/>
            <a:ext cx="10489936" cy="2734058"/>
          </a:xfrm>
        </p:spPr>
        <p:txBody>
          <a:bodyPr>
            <a:normAutofit/>
          </a:bodyPr>
          <a:lstStyle/>
          <a:p>
            <a:pPr algn="ctr"/>
            <a:r>
              <a:rPr lang="en-US" sz="3200" b="1" dirty="0" err="1"/>
              <a:t>Các</a:t>
            </a:r>
            <a:r>
              <a:rPr lang="en-US" sz="3200" b="1" dirty="0"/>
              <a:t> </a:t>
            </a:r>
            <a:r>
              <a:rPr lang="en-US" sz="3200" b="1" dirty="0" err="1"/>
              <a:t>chuẩn</a:t>
            </a:r>
            <a:r>
              <a:rPr lang="en-US" sz="3200" b="1" dirty="0"/>
              <a:t> </a:t>
            </a:r>
            <a:r>
              <a:rPr lang="en-US" sz="3200" b="1" dirty="0" err="1"/>
              <a:t>truyền</a:t>
            </a:r>
            <a:r>
              <a:rPr lang="en-US" sz="3200" b="1" dirty="0"/>
              <a:t> </a:t>
            </a:r>
            <a:r>
              <a:rPr lang="en-US" sz="3200" b="1" dirty="0" err="1"/>
              <a:t>thông</a:t>
            </a:r>
            <a:r>
              <a:rPr lang="en-US" sz="3200" b="1" dirty="0"/>
              <a:t> </a:t>
            </a:r>
            <a:r>
              <a:rPr lang="en-US" sz="3200" b="1" dirty="0" err="1"/>
              <a:t>Không</a:t>
            </a:r>
            <a:r>
              <a:rPr lang="en-US" sz="3200" b="1" dirty="0"/>
              <a:t> </a:t>
            </a:r>
            <a:r>
              <a:rPr lang="en-US" sz="3200" b="1" dirty="0" err="1"/>
              <a:t>dây</a:t>
            </a:r>
            <a:br>
              <a:rPr lang="en-US" sz="3200" b="1" dirty="0"/>
            </a:br>
            <a:r>
              <a:rPr lang="en-US" sz="3200" b="1" dirty="0"/>
              <a:t>WIFI – </a:t>
            </a:r>
            <a:r>
              <a:rPr lang="en-US" sz="3200" b="1" dirty="0" err="1"/>
              <a:t>BLUetooth</a:t>
            </a:r>
            <a:r>
              <a:rPr lang="en-US" sz="3200" b="1" dirty="0"/>
              <a:t> - rf</a:t>
            </a:r>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a:xfrm>
            <a:off x="382280" y="3904488"/>
            <a:ext cx="9758416" cy="2267712"/>
          </a:xfrm>
        </p:spPr>
        <p:txBody>
          <a:bodyPr>
            <a:normAutofit/>
          </a:bodyPr>
          <a:lstStyle/>
          <a:p>
            <a:pPr marL="274320" lvl="1" indent="0">
              <a:lnSpc>
                <a:spcPct val="150000"/>
              </a:lnSpc>
              <a:buNone/>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a:p>
            <a:pPr lvl="1">
              <a:lnSpc>
                <a:spcPct val="150000"/>
              </a:lnSpc>
            </a:pPr>
            <a:endParaRPr lang="en-US" dirty="0">
              <a:latin typeface="Times New Roman" panose="02020603050405020304" pitchFamily="18" charset="0"/>
              <a:cs typeface="Times New Roman" panose="02020603050405020304" pitchFamily="18" charset="0"/>
            </a:endParaRPr>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95479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WIFI</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1426464"/>
            <a:ext cx="10361070" cy="4745736"/>
          </a:xfrm>
        </p:spPr>
        <p:txBody>
          <a:bodyPr/>
          <a:lstStyle/>
          <a:p>
            <a:pPr>
              <a:lnSpc>
                <a:spcPct val="150000"/>
              </a:lnSpc>
            </a:pPr>
            <a:r>
              <a:rPr lang="en-GB" dirty="0" err="1">
                <a:latin typeface="Times New Roman" panose="02020603050405020304" pitchFamily="18" charset="0"/>
                <a:cs typeface="Times New Roman" panose="02020603050405020304" pitchFamily="18" charset="0"/>
              </a:rPr>
              <a:t>Sóng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dây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giúp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tiếp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giữa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nhau</a:t>
            </a:r>
            <a:endParaRPr lang="en-GB" dirty="0">
              <a:latin typeface="Times New Roman" panose="02020603050405020304" pitchFamily="18" charset="0"/>
              <a:cs typeface="Times New Roman" panose="02020603050405020304" pitchFamily="18" charset="0"/>
            </a:endParaRPr>
          </a:p>
          <a:p>
            <a:pPr>
              <a:lnSpc>
                <a:spcPct val="150000"/>
              </a:lnSpc>
            </a:pPr>
            <a:r>
              <a:rPr lang="en-GB" dirty="0" err="1">
                <a:latin typeface="Times New Roman" panose="02020603050405020304" pitchFamily="18" charset="0"/>
                <a:cs typeface="Times New Roman" panose="02020603050405020304" pitchFamily="18" charset="0"/>
              </a:rPr>
              <a:t>Wifi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ở 2 </a:t>
            </a:r>
            <a:r>
              <a:rPr lang="en-GB" dirty="0" err="1">
                <a:latin typeface="Times New Roman" panose="02020603050405020304" pitchFamily="18" charset="0"/>
                <a:cs typeface="Times New Roman" panose="02020603050405020304" pitchFamily="18" charset="0"/>
              </a:rPr>
              <a:t>băng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tần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2.4GHz, 5GHz</a:t>
            </a:r>
          </a:p>
          <a:p>
            <a:pPr>
              <a:lnSpc>
                <a:spcPct val="150000"/>
              </a:lnSpc>
            </a:pP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Wifi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đạt</a:t>
            </a:r>
            <a:r>
              <a:rPr lang="en-GB" dirty="0">
                <a:latin typeface="Times New Roman" panose="02020603050405020304" pitchFamily="18" charset="0"/>
                <a:cs typeface="Times New Roman" panose="02020603050405020304" pitchFamily="18" charset="0"/>
              </a:rPr>
              <a:t>: 54 Mbit/s – 600 Mbit/s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chaẩn</a:t>
            </a:r>
            <a:r>
              <a:rPr lang="en-GB" dirty="0">
                <a:latin typeface="Times New Roman" panose="02020603050405020304" pitchFamily="18" charset="0"/>
                <a:cs typeface="Times New Roman" panose="02020603050405020304" pitchFamily="18" charset="0"/>
              </a:rPr>
              <a:t> IEEE 802.11 ad, </a:t>
            </a: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đến</a:t>
            </a:r>
            <a:r>
              <a:rPr lang="en-GB" dirty="0">
                <a:latin typeface="Times New Roman" panose="02020603050405020304" pitchFamily="18" charset="0"/>
                <a:cs typeface="Times New Roman" panose="02020603050405020304" pitchFamily="18" charset="0"/>
              </a:rPr>
              <a:t> 7Gbit/s ở </a:t>
            </a:r>
            <a:r>
              <a:rPr lang="en-GB" dirty="0" err="1">
                <a:latin typeface="Times New Roman" panose="02020603050405020304" pitchFamily="18" charset="0"/>
                <a:cs typeface="Times New Roman" panose="02020603050405020304" pitchFamily="18" charset="0"/>
              </a:rPr>
              <a:t>băng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tần</a:t>
            </a:r>
            <a:r>
              <a:rPr lang="en-GB" dirty="0">
                <a:latin typeface="Times New Roman" panose="02020603050405020304" pitchFamily="18" charset="0"/>
                <a:cs typeface="Times New Roman" panose="02020603050405020304" pitchFamily="18" charset="0"/>
              </a:rPr>
              <a:t> 60GHz)</a:t>
            </a:r>
          </a:p>
          <a:p>
            <a:pPr>
              <a:lnSpc>
                <a:spcPct val="150000"/>
              </a:lnSpc>
            </a:pPr>
            <a:r>
              <a:rPr lang="en-GB" dirty="0" err="1">
                <a:latin typeface="Times New Roman" panose="02020603050405020304" pitchFamily="18" charset="0"/>
                <a:cs typeface="Times New Roman" panose="02020603050405020304" pitchFamily="18" charset="0"/>
              </a:rPr>
              <a:t>Khoảng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trăm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mét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Tùy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thuộc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môi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nghệ</a:t>
            </a:r>
            <a:r>
              <a:rPr lang="en-GB" dirty="0">
                <a:latin typeface="Times New Roman" panose="02020603050405020304" pitchFamily="18" charset="0"/>
                <a:cs typeface="Times New Roman" panose="02020603050405020304" pitchFamily="18" charset="0"/>
              </a:rPr>
              <a:t>.) – Tăng </a:t>
            </a:r>
            <a:r>
              <a:rPr lang="en-GB" dirty="0" err="1">
                <a:latin typeface="Times New Roman" panose="02020603050405020304" pitchFamily="18" charset="0"/>
                <a:cs typeface="Times New Roman" panose="02020603050405020304" pitchFamily="18" charset="0"/>
              </a:rPr>
              <a:t>khoảng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Repeater</a:t>
            </a:r>
          </a:p>
          <a:p>
            <a:pPr>
              <a:lnSpc>
                <a:spcPct val="150000"/>
              </a:lnSpc>
            </a:pP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lượng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tiêu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lớn</a:t>
            </a:r>
            <a:r>
              <a:rPr lang="en-GB" dirty="0">
                <a:latin typeface="Times New Roman" panose="02020603050405020304" pitchFamily="18" charset="0"/>
                <a:cs typeface="Times New Roman" panose="02020603050405020304" pitchFamily="18" charset="0"/>
              </a:rPr>
              <a:t>: 100mA</a:t>
            </a:r>
          </a:p>
        </p:txBody>
      </p:sp>
      <p:pic>
        <p:nvPicPr>
          <p:cNvPr id="5" name="Picture 4" descr="Icon&#10;&#10;Description automatically generated">
            <a:extLst>
              <a:ext uri="{FF2B5EF4-FFF2-40B4-BE49-F238E27FC236}">
                <a16:creationId xmlns:a16="http://schemas.microsoft.com/office/drawing/2014/main" id="{E6C60665-3406-4583-AABE-3056DE069CA1}"/>
              </a:ext>
            </a:extLst>
          </p:cNvPr>
          <p:cNvPicPr>
            <a:picLocks noChangeAspect="1"/>
          </p:cNvPicPr>
          <p:nvPr/>
        </p:nvPicPr>
        <p:blipFill>
          <a:blip r:embed="rId6"/>
          <a:stretch>
            <a:fillRect/>
          </a:stretch>
        </p:blipFill>
        <p:spPr>
          <a:xfrm>
            <a:off x="7808430" y="0"/>
            <a:ext cx="2296218" cy="2277774"/>
          </a:xfrm>
          <a:prstGeom prst="rect">
            <a:avLst/>
          </a:prstGeom>
        </p:spPr>
      </p:pic>
    </p:spTree>
    <p:extLst>
      <p:ext uri="{BB962C8B-B14F-4D97-AF65-F5344CB8AC3E}">
        <p14:creationId xmlns:p14="http://schemas.microsoft.com/office/powerpoint/2010/main" val="2217632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Bluetooth</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D27C4D70-4FCB-4249-9CA2-87662E3EBAC5}"/>
              </a:ext>
            </a:extLst>
          </p:cNvPr>
          <p:cNvSpPr>
            <a:spLocks noGrp="1"/>
          </p:cNvSpPr>
          <p:nvPr>
            <p:ph idx="1"/>
          </p:nvPr>
        </p:nvSpPr>
        <p:spPr>
          <a:xfrm>
            <a:off x="1069848" y="1426464"/>
            <a:ext cx="10361070" cy="4745736"/>
          </a:xfrm>
        </p:spPr>
        <p:txBody>
          <a:bodyPr/>
          <a:lstStyle/>
          <a:p>
            <a:pPr>
              <a:lnSpc>
                <a:spcPct val="150000"/>
              </a:lnSpc>
            </a:pPr>
            <a:r>
              <a:rPr lang="en-GB" dirty="0" err="1">
                <a:latin typeface="Times New Roman" panose="02020603050405020304" pitchFamily="18" charset="0"/>
                <a:cs typeface="Times New Roman" panose="02020603050405020304" pitchFamily="18" charset="0"/>
              </a:rPr>
              <a:t>Sóng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dây</a:t>
            </a:r>
            <a:endParaRPr lang="en-GB" dirty="0">
              <a:latin typeface="Times New Roman" panose="02020603050405020304" pitchFamily="18" charset="0"/>
              <a:cs typeface="Times New Roman" panose="02020603050405020304" pitchFamily="18" charset="0"/>
            </a:endParaRPr>
          </a:p>
          <a:p>
            <a:pPr>
              <a:lnSpc>
                <a:spcPct val="150000"/>
              </a:lnSpc>
            </a:pPr>
            <a:r>
              <a:rPr lang="en-GB" dirty="0" err="1">
                <a:latin typeface="Times New Roman" panose="02020603050405020304" pitchFamily="18" charset="0"/>
                <a:cs typeface="Times New Roman" panose="02020603050405020304" pitchFamily="18" charset="0"/>
              </a:rPr>
              <a:t>Khoảng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cách</a:t>
            </a:r>
            <a:r>
              <a:rPr lang="en-GB" dirty="0">
                <a:latin typeface="Times New Roman" panose="02020603050405020304" pitchFamily="18" charset="0"/>
                <a:cs typeface="Times New Roman" panose="02020603050405020304" pitchFamily="18" charset="0"/>
              </a:rPr>
              <a:t>: 12m (</a:t>
            </a:r>
            <a:r>
              <a:rPr lang="en-GB" dirty="0" err="1">
                <a:latin typeface="Times New Roman" panose="02020603050405020304" pitchFamily="18" charset="0"/>
                <a:cs typeface="Times New Roman" panose="02020603050405020304" pitchFamily="18" charset="0"/>
              </a:rPr>
              <a:t>lên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đến</a:t>
            </a:r>
            <a:r>
              <a:rPr lang="en-GB" dirty="0">
                <a:latin typeface="Times New Roman" panose="02020603050405020304" pitchFamily="18" charset="0"/>
                <a:cs typeface="Times New Roman" panose="02020603050405020304" pitchFamily="18" charset="0"/>
              </a:rPr>
              <a:t> 100m </a:t>
            </a:r>
            <a:r>
              <a:rPr lang="en-GB" dirty="0" err="1">
                <a:latin typeface="Times New Roman" panose="02020603050405020304" pitchFamily="18" charset="0"/>
                <a:cs typeface="Times New Roman" panose="02020603050405020304" pitchFamily="18" charset="0"/>
              </a:rPr>
              <a:t>theo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lý</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thuyết</a:t>
            </a:r>
            <a:r>
              <a:rPr lang="en-GB" dirty="0">
                <a:latin typeface="Times New Roman" panose="02020603050405020304" pitchFamily="18" charset="0"/>
                <a:cs typeface="Times New Roman" panose="02020603050405020304" pitchFamily="18" charset="0"/>
              </a:rPr>
              <a:t>)</a:t>
            </a:r>
          </a:p>
          <a:p>
            <a:pPr>
              <a:lnSpc>
                <a:spcPct val="150000"/>
              </a:lnSpc>
            </a:pPr>
            <a:r>
              <a:rPr lang="en-GB" dirty="0" err="1">
                <a:latin typeface="Times New Roman" panose="02020603050405020304" pitchFamily="18" charset="0"/>
                <a:cs typeface="Times New Roman" panose="02020603050405020304" pitchFamily="18" charset="0"/>
              </a:rPr>
              <a:t>Tiêu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thấp</a:t>
            </a:r>
            <a:endParaRPr lang="en-GB" dirty="0">
              <a:latin typeface="Times New Roman" panose="02020603050405020304" pitchFamily="18" charset="0"/>
              <a:cs typeface="Times New Roman" panose="02020603050405020304" pitchFamily="18" charset="0"/>
            </a:endParaRPr>
          </a:p>
          <a:p>
            <a:pPr>
              <a:lnSpc>
                <a:spcPct val="150000"/>
              </a:lnSpc>
            </a:pPr>
            <a:r>
              <a:rPr lang="en-GB" dirty="0" err="1">
                <a:latin typeface="Times New Roman" panose="02020603050405020304" pitchFamily="18" charset="0"/>
                <a:cs typeface="Times New Roman" panose="02020603050405020304" pitchFamily="18" charset="0"/>
              </a:rPr>
              <a:t>Tốc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bình</a:t>
            </a:r>
            <a:r>
              <a:rPr lang="en-GB" dirty="0">
                <a:latin typeface="Times New Roman" panose="02020603050405020304" pitchFamily="18" charset="0"/>
                <a:cs typeface="Times New Roman" panose="02020603050405020304" pitchFamily="18" charset="0"/>
              </a:rPr>
              <a:t> 1Mbps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tới</a:t>
            </a:r>
            <a:r>
              <a:rPr lang="en-GB" dirty="0">
                <a:latin typeface="Times New Roman" panose="02020603050405020304" pitchFamily="18" charset="0"/>
                <a:cs typeface="Times New Roman" panose="02020603050405020304" pitchFamily="18" charset="0"/>
              </a:rPr>
              <a:t> 5Mbps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khoảng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gần</a:t>
            </a:r>
            <a:r>
              <a:rPr lang="en-GB" dirty="0">
                <a:latin typeface="Times New Roman" panose="02020603050405020304" pitchFamily="18" charset="0"/>
                <a:cs typeface="Times New Roman" panose="02020603050405020304" pitchFamily="18" charset="0"/>
              </a:rPr>
              <a:t>)</a:t>
            </a:r>
          </a:p>
          <a:p>
            <a:pPr>
              <a:lnSpc>
                <a:spcPct val="150000"/>
              </a:lnSpc>
            </a:pP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tiếp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theo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mô</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hình</a:t>
            </a:r>
            <a:r>
              <a:rPr lang="en-GB" dirty="0">
                <a:latin typeface="Times New Roman" panose="02020603050405020304" pitchFamily="18" charset="0"/>
                <a:cs typeface="Times New Roman" panose="02020603050405020304" pitchFamily="18" charset="0"/>
              </a:rPr>
              <a:t> 1 server – 1 client</a:t>
            </a:r>
          </a:p>
          <a:p>
            <a:pPr marL="0" indent="0">
              <a:lnSpc>
                <a:spcPct val="150000"/>
              </a:lnSpc>
              <a:buNone/>
            </a:pP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Cũng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cấu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tới</a:t>
            </a:r>
            <a:r>
              <a:rPr lang="en-GB" dirty="0">
                <a:latin typeface="Times New Roman" panose="02020603050405020304" pitchFamily="18" charset="0"/>
                <a:cs typeface="Times New Roman" panose="02020603050405020304" pitchFamily="18" charset="0"/>
              </a:rPr>
              <a:t> 1S – 255 client)</a:t>
            </a:r>
          </a:p>
        </p:txBody>
      </p:sp>
      <p:pic>
        <p:nvPicPr>
          <p:cNvPr id="6" name="Picture 5" descr="A picture containing text, clipart&#10;&#10;Description automatically generated">
            <a:extLst>
              <a:ext uri="{FF2B5EF4-FFF2-40B4-BE49-F238E27FC236}">
                <a16:creationId xmlns:a16="http://schemas.microsoft.com/office/drawing/2014/main" id="{69476BA9-3ED2-47AF-9EEC-172B2FF955AA}"/>
              </a:ext>
            </a:extLst>
          </p:cNvPr>
          <p:cNvPicPr>
            <a:picLocks noChangeAspect="1"/>
          </p:cNvPicPr>
          <p:nvPr/>
        </p:nvPicPr>
        <p:blipFill>
          <a:blip r:embed="rId6"/>
          <a:stretch>
            <a:fillRect/>
          </a:stretch>
        </p:blipFill>
        <p:spPr>
          <a:xfrm>
            <a:off x="8201325" y="363249"/>
            <a:ext cx="3200400" cy="1704975"/>
          </a:xfrm>
          <a:prstGeom prst="rect">
            <a:avLst/>
          </a:prstGeom>
        </p:spPr>
      </p:pic>
    </p:spTree>
    <p:extLst>
      <p:ext uri="{BB962C8B-B14F-4D97-AF65-F5344CB8AC3E}">
        <p14:creationId xmlns:p14="http://schemas.microsoft.com/office/powerpoint/2010/main" val="1415396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RF (Zigbee, Lora, z-ware)</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Content Placeholder 4" descr="Diagram&#10;&#10;Description automatically generated">
            <a:extLst>
              <a:ext uri="{FF2B5EF4-FFF2-40B4-BE49-F238E27FC236}">
                <a16:creationId xmlns:a16="http://schemas.microsoft.com/office/drawing/2014/main" id="{218ECA3C-F4AF-46E9-9022-18D659810FFF}"/>
              </a:ext>
            </a:extLst>
          </p:cNvPr>
          <p:cNvPicPr>
            <a:picLocks noGrp="1" noChangeAspect="1"/>
          </p:cNvPicPr>
          <p:nvPr>
            <p:ph idx="1"/>
          </p:nvPr>
        </p:nvPicPr>
        <p:blipFill>
          <a:blip r:embed="rId6"/>
          <a:stretch>
            <a:fillRect/>
          </a:stretch>
        </p:blipFill>
        <p:spPr>
          <a:xfrm>
            <a:off x="783864" y="1223961"/>
            <a:ext cx="4027127" cy="3187281"/>
          </a:xfrm>
        </p:spPr>
      </p:pic>
      <p:graphicFrame>
        <p:nvGraphicFramePr>
          <p:cNvPr id="7" name="Object 6">
            <a:extLst>
              <a:ext uri="{FF2B5EF4-FFF2-40B4-BE49-F238E27FC236}">
                <a16:creationId xmlns:a16="http://schemas.microsoft.com/office/drawing/2014/main" id="{A4436B34-327D-449B-904E-3B7835D09F29}"/>
              </a:ext>
            </a:extLst>
          </p:cNvPr>
          <p:cNvGraphicFramePr>
            <a:graphicFrameLocks noChangeAspect="1"/>
          </p:cNvGraphicFramePr>
          <p:nvPr>
            <p:extLst>
              <p:ext uri="{D42A27DB-BD31-4B8C-83A1-F6EECF244321}">
                <p14:modId xmlns:p14="http://schemas.microsoft.com/office/powerpoint/2010/main" val="3346400166"/>
              </p:ext>
            </p:extLst>
          </p:nvPr>
        </p:nvGraphicFramePr>
        <p:xfrm>
          <a:off x="5168275" y="1291804"/>
          <a:ext cx="5703941" cy="3105578"/>
        </p:xfrm>
        <a:graphic>
          <a:graphicData uri="http://schemas.openxmlformats.org/presentationml/2006/ole">
            <mc:AlternateContent xmlns:mc="http://schemas.openxmlformats.org/markup-compatibility/2006">
              <mc:Choice xmlns:v="urn:schemas-microsoft-com:vml" Requires="v">
                <p:oleObj name="Bitmap Image" r:id="rId7" imgW="6105600" imgH="3324240" progId="Paint.Picture">
                  <p:embed/>
                </p:oleObj>
              </mc:Choice>
              <mc:Fallback>
                <p:oleObj name="Bitmap Image" r:id="rId7" imgW="6105600" imgH="3324240" progId="Paint.Picture">
                  <p:embed/>
                  <p:pic>
                    <p:nvPicPr>
                      <p:cNvPr id="7" name="Object 6">
                        <a:extLst>
                          <a:ext uri="{FF2B5EF4-FFF2-40B4-BE49-F238E27FC236}">
                            <a16:creationId xmlns:a16="http://schemas.microsoft.com/office/drawing/2014/main" id="{A4436B34-327D-449B-904E-3B7835D09F29}"/>
                          </a:ext>
                        </a:extLst>
                      </p:cNvPr>
                      <p:cNvPicPr/>
                      <p:nvPr/>
                    </p:nvPicPr>
                    <p:blipFill>
                      <a:blip r:embed="rId8"/>
                      <a:stretch>
                        <a:fillRect/>
                      </a:stretch>
                    </p:blipFill>
                    <p:spPr>
                      <a:xfrm>
                        <a:off x="5168275" y="1291804"/>
                        <a:ext cx="5703941" cy="3105578"/>
                      </a:xfrm>
                      <a:prstGeom prst="rect">
                        <a:avLst/>
                      </a:prstGeom>
                    </p:spPr>
                  </p:pic>
                </p:oleObj>
              </mc:Fallback>
            </mc:AlternateContent>
          </a:graphicData>
        </a:graphic>
      </p:graphicFrame>
      <p:pic>
        <p:nvPicPr>
          <p:cNvPr id="9" name="Picture 8" descr="Diagram&#10;&#10;Description automatically generated with medium confidence">
            <a:extLst>
              <a:ext uri="{FF2B5EF4-FFF2-40B4-BE49-F238E27FC236}">
                <a16:creationId xmlns:a16="http://schemas.microsoft.com/office/drawing/2014/main" id="{FB07A068-AB9D-4944-95A4-821F728F6F42}"/>
              </a:ext>
            </a:extLst>
          </p:cNvPr>
          <p:cNvPicPr>
            <a:picLocks noChangeAspect="1"/>
          </p:cNvPicPr>
          <p:nvPr/>
        </p:nvPicPr>
        <p:blipFill>
          <a:blip r:embed="rId9"/>
          <a:stretch>
            <a:fillRect/>
          </a:stretch>
        </p:blipFill>
        <p:spPr>
          <a:xfrm>
            <a:off x="1039760" y="4437076"/>
            <a:ext cx="5825500" cy="1936293"/>
          </a:xfrm>
          <a:prstGeom prst="rect">
            <a:avLst/>
          </a:prstGeom>
        </p:spPr>
      </p:pic>
    </p:spTree>
    <p:extLst>
      <p:ext uri="{BB962C8B-B14F-4D97-AF65-F5344CB8AC3E}">
        <p14:creationId xmlns:p14="http://schemas.microsoft.com/office/powerpoint/2010/main" val="2198292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a:t>RF (Zigbee, Lora, z-ware)</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E98C577C-C12F-48B6-8ED0-7F7D79BCF753}"/>
              </a:ext>
            </a:extLst>
          </p:cNvPr>
          <p:cNvSpPr>
            <a:spLocks noGrp="1"/>
          </p:cNvSpPr>
          <p:nvPr>
            <p:ph idx="1"/>
          </p:nvPr>
        </p:nvSpPr>
        <p:spPr/>
        <p:txBody>
          <a:bodyPr/>
          <a:lstStyle/>
          <a:p>
            <a:endParaRPr lang="en-US" dirty="0"/>
          </a:p>
        </p:txBody>
      </p:sp>
      <p:pic>
        <p:nvPicPr>
          <p:cNvPr id="8" name="Picture 7" descr="Graphical user interface, application, Word&#10;&#10;Description automatically generated">
            <a:extLst>
              <a:ext uri="{FF2B5EF4-FFF2-40B4-BE49-F238E27FC236}">
                <a16:creationId xmlns:a16="http://schemas.microsoft.com/office/drawing/2014/main" id="{C4415A02-BA91-4F1C-A83A-9946F6219F26}"/>
              </a:ext>
            </a:extLst>
          </p:cNvPr>
          <p:cNvPicPr>
            <a:picLocks noChangeAspect="1"/>
          </p:cNvPicPr>
          <p:nvPr/>
        </p:nvPicPr>
        <p:blipFill>
          <a:blip r:embed="rId6"/>
          <a:stretch>
            <a:fillRect/>
          </a:stretch>
        </p:blipFill>
        <p:spPr>
          <a:xfrm>
            <a:off x="1016585" y="1600200"/>
            <a:ext cx="10367189" cy="4658674"/>
          </a:xfrm>
          <a:prstGeom prst="rect">
            <a:avLst/>
          </a:prstGeom>
        </p:spPr>
      </p:pic>
    </p:spTree>
    <p:extLst>
      <p:ext uri="{BB962C8B-B14F-4D97-AF65-F5344CB8AC3E}">
        <p14:creationId xmlns:p14="http://schemas.microsoft.com/office/powerpoint/2010/main" val="1802127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err="1"/>
              <a:t>Bảng</a:t>
            </a:r>
            <a:r>
              <a:rPr lang="en-GB" sz="3200" b="1" dirty="0"/>
              <a:t> so </a:t>
            </a:r>
            <a:r>
              <a:rPr lang="en-GB" sz="3200" b="1" dirty="0" err="1"/>
              <a:t>sánh</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E98C577C-C12F-48B6-8ED0-7F7D79BCF753}"/>
              </a:ext>
            </a:extLst>
          </p:cNvPr>
          <p:cNvSpPr>
            <a:spLocks noGrp="1"/>
          </p:cNvSpPr>
          <p:nvPr>
            <p:ph idx="1"/>
          </p:nvPr>
        </p:nvSpPr>
        <p:spPr/>
        <p:txBody>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1DEF47DF-E730-47B3-A534-C08104533476}"/>
              </a:ext>
            </a:extLst>
          </p:cNvPr>
          <p:cNvPicPr>
            <a:picLocks noChangeAspect="1"/>
          </p:cNvPicPr>
          <p:nvPr/>
        </p:nvPicPr>
        <p:blipFill>
          <a:blip r:embed="rId6"/>
          <a:stretch>
            <a:fillRect/>
          </a:stretch>
        </p:blipFill>
        <p:spPr>
          <a:xfrm>
            <a:off x="733724" y="1627631"/>
            <a:ext cx="10896600" cy="5029200"/>
          </a:xfrm>
          <a:prstGeom prst="rect">
            <a:avLst/>
          </a:prstGeom>
        </p:spPr>
      </p:pic>
    </p:spTree>
    <p:extLst>
      <p:ext uri="{BB962C8B-B14F-4D97-AF65-F5344CB8AC3E}">
        <p14:creationId xmlns:p14="http://schemas.microsoft.com/office/powerpoint/2010/main" val="168920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382280" y="484631"/>
            <a:ext cx="10489936" cy="941833"/>
          </a:xfrm>
        </p:spPr>
        <p:txBody>
          <a:bodyPr>
            <a:normAutofit/>
          </a:bodyPr>
          <a:lstStyle/>
          <a:p>
            <a:pPr algn="ctr"/>
            <a:r>
              <a:rPr lang="en-GB" sz="3200" b="1" dirty="0" err="1"/>
              <a:t>Tổng</a:t>
            </a:r>
            <a:r>
              <a:rPr lang="en-GB" sz="3200" b="1" dirty="0"/>
              <a:t> </a:t>
            </a:r>
            <a:r>
              <a:rPr lang="en-GB" sz="3200" b="1" dirty="0" err="1"/>
              <a:t>kết</a:t>
            </a:r>
            <a:r>
              <a:rPr lang="en-GB" sz="3200" b="1" dirty="0"/>
              <a:t> </a:t>
            </a:r>
            <a:r>
              <a:rPr lang="en-GB" sz="3200" b="1" dirty="0" err="1"/>
              <a:t>chương</a:t>
            </a:r>
            <a:endParaRPr lang="en-US" sz="3200" b="1" dirty="0"/>
          </a:p>
        </p:txBody>
      </p:sp>
      <p:grpSp>
        <p:nvGrpSpPr>
          <p:cNvPr id="22" name="Group 11">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ontent Placeholder 3">
            <a:extLst>
              <a:ext uri="{FF2B5EF4-FFF2-40B4-BE49-F238E27FC236}">
                <a16:creationId xmlns:a16="http://schemas.microsoft.com/office/drawing/2014/main" id="{E98C577C-C12F-48B6-8ED0-7F7D79BCF753}"/>
              </a:ext>
            </a:extLst>
          </p:cNvPr>
          <p:cNvSpPr>
            <a:spLocks noGrp="1"/>
          </p:cNvSpPr>
          <p:nvPr>
            <p:ph idx="1"/>
          </p:nvPr>
        </p:nvSpPr>
        <p:spPr/>
        <p:txBody>
          <a:bodyPr>
            <a:normAutofit/>
          </a:bodyPr>
          <a:lstStyle/>
          <a:p>
            <a:pPr>
              <a:lnSpc>
                <a:spcPct val="150000"/>
              </a:lnSpc>
            </a:pPr>
            <a:r>
              <a:rPr lang="en-GB" sz="2400" dirty="0" err="1">
                <a:latin typeface="Times New Roman" panose="02020603050405020304" pitchFamily="18" charset="0"/>
                <a:cs typeface="Times New Roman" panose="02020603050405020304" pitchFamily="18" charset="0"/>
              </a:rPr>
              <a:t>Phần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cứng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nhúng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gồm</a:t>
            </a:r>
            <a:r>
              <a:rPr lang="en-GB" sz="2400" dirty="0">
                <a:latin typeface="Times New Roman" panose="02020603050405020304" pitchFamily="18" charset="0"/>
                <a:cs typeface="Times New Roman" panose="02020603050405020304" pitchFamily="18" charset="0"/>
              </a:rPr>
              <a:t> 3 </a:t>
            </a:r>
            <a:r>
              <a:rPr lang="en-GB" sz="2400" dirty="0" err="1">
                <a:latin typeface="Times New Roman" panose="02020603050405020304" pitchFamily="18" charset="0"/>
                <a:cs typeface="Times New Roman" panose="02020603050405020304" pitchFamily="18" charset="0"/>
              </a:rPr>
              <a:t>phần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chính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Bộ</a:t>
            </a:r>
            <a:r>
              <a:rPr lang="en-GB" sz="2400" dirty="0">
                <a:latin typeface="Times New Roman" panose="02020603050405020304" pitchFamily="18" charset="0"/>
                <a:cs typeface="Times New Roman" panose="02020603050405020304" pitchFamily="18" charset="0"/>
              </a:rPr>
              <a:t> vi </a:t>
            </a:r>
            <a:r>
              <a:rPr lang="en-GB" sz="2400" dirty="0" err="1">
                <a:latin typeface="Times New Roman" panose="02020603050405020304" pitchFamily="18" charset="0"/>
                <a:cs typeface="Times New Roman" panose="02020603050405020304" pitchFamily="18" charset="0"/>
              </a:rPr>
              <a:t>xử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lý</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nhớ</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ngoại</a:t>
            </a:r>
            <a:r>
              <a:rPr lang="en-GB" sz="2400" dirty="0">
                <a:latin typeface="Times New Roman" panose="02020603050405020304" pitchFamily="18" charset="0"/>
                <a:cs typeface="Times New Roman" panose="02020603050405020304" pitchFamily="18" charset="0"/>
              </a:rPr>
              <a:t> vi.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thành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được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bởi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thống</a:t>
            </a:r>
            <a:r>
              <a:rPr lang="en-GB" sz="2400" dirty="0">
                <a:latin typeface="Times New Roman" panose="02020603050405020304" pitchFamily="18" charset="0"/>
                <a:cs typeface="Times New Roman" panose="02020603050405020304" pitchFamily="18" charset="0"/>
              </a:rPr>
              <a:t> bus </a:t>
            </a:r>
            <a:r>
              <a:rPr lang="en-GB" sz="2400" dirty="0" err="1">
                <a:latin typeface="Times New Roman" panose="02020603050405020304" pitchFamily="18" charset="0"/>
                <a:cs typeface="Times New Roman" panose="02020603050405020304" pitchFamily="18" charset="0"/>
              </a:rPr>
              <a:t>bên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endParaRPr lang="en-GB" sz="2400" dirty="0">
              <a:latin typeface="Times New Roman" panose="02020603050405020304" pitchFamily="18" charset="0"/>
              <a:cs typeface="Times New Roman" panose="02020603050405020304" pitchFamily="18" charset="0"/>
            </a:endParaRPr>
          </a:p>
          <a:p>
            <a:pPr>
              <a:lnSpc>
                <a:spcPct val="150000"/>
              </a:lnSpc>
            </a:pP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HTN </a:t>
            </a:r>
            <a:r>
              <a:rPr lang="en-GB" sz="2400" dirty="0" err="1">
                <a:latin typeface="Times New Roman" panose="02020603050405020304" pitchFamily="18" charset="0"/>
                <a:cs typeface="Times New Roman" panose="02020603050405020304" pitchFamily="18" charset="0"/>
              </a:rPr>
              <a:t>được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thông</a:t>
            </a:r>
            <a:r>
              <a:rPr lang="en-GB" sz="2400" dirty="0">
                <a:latin typeface="Times New Roman" panose="02020603050405020304" pitchFamily="18" charset="0"/>
                <a:cs typeface="Times New Roman" panose="02020603050405020304" pitchFamily="18" charset="0"/>
              </a:rPr>
              <a:t> qua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chuẩn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thông</a:t>
            </a:r>
            <a:r>
              <a:rPr lang="en-GB" sz="2400" dirty="0">
                <a:latin typeface="Times New Roman" panose="02020603050405020304" pitchFamily="18" charset="0"/>
                <a:cs typeface="Times New Roman" panose="02020603050405020304" pitchFamily="18" charset="0"/>
              </a:rPr>
              <a:t>:</a:t>
            </a:r>
          </a:p>
          <a:p>
            <a:pPr lvl="1">
              <a:lnSpc>
                <a:spcPct val="150000"/>
              </a:lnSpc>
            </a:pP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dây</a:t>
            </a:r>
            <a:r>
              <a:rPr lang="en-GB" sz="2000" dirty="0">
                <a:latin typeface="Times New Roman" panose="02020603050405020304" pitchFamily="18" charset="0"/>
                <a:cs typeface="Times New Roman" panose="02020603050405020304" pitchFamily="18" charset="0"/>
              </a:rPr>
              <a:t>: GPIO, 1-wire, UART, I2C, SPI, USB, CAN</a:t>
            </a:r>
          </a:p>
          <a:p>
            <a:pPr lvl="1">
              <a:lnSpc>
                <a:spcPct val="150000"/>
              </a:lnSpc>
            </a:pPr>
            <a:r>
              <a:rPr lang="en-GB" sz="2000" dirty="0" err="1">
                <a:latin typeface="Times New Roman" panose="02020603050405020304" pitchFamily="18" charset="0"/>
                <a:cs typeface="Times New Roman" panose="02020603050405020304" pitchFamily="18" charset="0"/>
              </a:rPr>
              <a:t>Không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dây</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Wifi</a:t>
            </a:r>
            <a:r>
              <a:rPr lang="en-GB" sz="2000" dirty="0">
                <a:latin typeface="Times New Roman" panose="02020603050405020304" pitchFamily="18" charset="0"/>
                <a:cs typeface="Times New Roman" panose="02020603050405020304" pitchFamily="18" charset="0"/>
              </a:rPr>
              <a:t>, Bluetooth, </a:t>
            </a:r>
            <a:r>
              <a:rPr lang="en-GB" sz="2000" dirty="0" err="1">
                <a:latin typeface="Times New Roman" panose="02020603050405020304" pitchFamily="18" charset="0"/>
                <a:cs typeface="Times New Roman" panose="02020603050405020304" pitchFamily="18" charset="0"/>
              </a:rPr>
              <a:t>zigbee</a:t>
            </a:r>
            <a:r>
              <a:rPr lang="en-GB" sz="2000" dirty="0">
                <a:latin typeface="Times New Roman" panose="02020603050405020304" pitchFamily="18" charset="0"/>
                <a:cs typeface="Times New Roman" panose="02020603050405020304" pitchFamily="18" charset="0"/>
              </a:rPr>
              <a:t>, z-ware, lora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56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C8E-82E8-41CF-B429-BE62561B9DCA}"/>
              </a:ext>
            </a:extLst>
          </p:cNvPr>
          <p:cNvSpPr>
            <a:spLocks noGrp="1"/>
          </p:cNvSpPr>
          <p:nvPr>
            <p:ph type="title"/>
          </p:nvPr>
        </p:nvSpPr>
        <p:spPr>
          <a:xfrm>
            <a:off x="1069848" y="484632"/>
            <a:ext cx="10058400" cy="1390821"/>
          </a:xfrm>
        </p:spPr>
        <p:txBody>
          <a:bodyPr/>
          <a:lstStyle/>
          <a:p>
            <a:r>
              <a:rPr lang="en-US" dirty="0" err="1"/>
              <a:t>Khái</a:t>
            </a:r>
            <a:r>
              <a:rPr lang="en-US" dirty="0"/>
              <a:t> </a:t>
            </a:r>
            <a:r>
              <a:rPr lang="en-US" dirty="0" err="1"/>
              <a:t>niệm</a:t>
            </a:r>
            <a:endParaRPr lang="en-US" dirty="0"/>
          </a:p>
        </p:txBody>
      </p:sp>
      <p:sp>
        <p:nvSpPr>
          <p:cNvPr id="3" name="Content Placeholder 2">
            <a:extLst>
              <a:ext uri="{FF2B5EF4-FFF2-40B4-BE49-F238E27FC236}">
                <a16:creationId xmlns:a16="http://schemas.microsoft.com/office/drawing/2014/main" id="{796D39E3-5E62-4A02-B1CF-5F22D92A8BE1}"/>
              </a:ext>
            </a:extLst>
          </p:cNvPr>
          <p:cNvSpPr>
            <a:spLocks noGrp="1"/>
          </p:cNvSpPr>
          <p:nvPr>
            <p:ph idx="1"/>
          </p:nvPr>
        </p:nvSpPr>
        <p:spPr/>
        <p:txBody>
          <a:bodyPr/>
          <a:lstStyle/>
          <a:p>
            <a:pPr algn="just"/>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 (Embedded System)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7CCEC91-B059-425D-A6C4-D36DCFAB9F93}"/>
              </a:ext>
            </a:extLst>
          </p:cNvPr>
          <p:cNvSpPr/>
          <p:nvPr/>
        </p:nvSpPr>
        <p:spPr>
          <a:xfrm>
            <a:off x="2485053" y="4068148"/>
            <a:ext cx="7221894" cy="1231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nhúng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412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13380</TotalTime>
  <Words>7368</Words>
  <Application>Microsoft Macintosh PowerPoint</Application>
  <PresentationFormat>Widescreen</PresentationFormat>
  <Paragraphs>715</Paragraphs>
  <Slides>86</Slides>
  <Notes>76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9" baseType="lpstr">
      <vt:lpstr>Arial</vt:lpstr>
      <vt:lpstr>Arial</vt:lpstr>
      <vt:lpstr>Calibri</vt:lpstr>
      <vt:lpstr>Google Sans</vt:lpstr>
      <vt:lpstr>Rockwell</vt:lpstr>
      <vt:lpstr>Rockwell Condensed</vt:lpstr>
      <vt:lpstr>Rockwell Extra Bold</vt:lpstr>
      <vt:lpstr>Symbol</vt:lpstr>
      <vt:lpstr>Times New Roman</vt:lpstr>
      <vt:lpstr>TimesNewRoman</vt:lpstr>
      <vt:lpstr>Wingdings</vt:lpstr>
      <vt:lpstr>Wood Type</vt:lpstr>
      <vt:lpstr>Bitmap Image</vt:lpstr>
      <vt:lpstr>Xây dựng hệ thống nhúng</vt:lpstr>
      <vt:lpstr>Thông tin môn học</vt:lpstr>
      <vt:lpstr>Mục tiêu môn học</vt:lpstr>
      <vt:lpstr>Nội dung môn học</vt:lpstr>
      <vt:lpstr>Công cụ và học liệu</vt:lpstr>
      <vt:lpstr>Phương pháp và đánh giá</vt:lpstr>
      <vt:lpstr>Chương I: tổng quan HTN</vt:lpstr>
      <vt:lpstr>Tổng quan</vt:lpstr>
      <vt:lpstr>Khái niệm</vt:lpstr>
      <vt:lpstr>Lịch sử phát triển</vt:lpstr>
      <vt:lpstr>Xu Hướng phát triển</vt:lpstr>
      <vt:lpstr>Thách thức và tồn đọng</vt:lpstr>
      <vt:lpstr>Đặc điểm của HTN</vt:lpstr>
      <vt:lpstr>Đặc điểm của HTN</vt:lpstr>
      <vt:lpstr>So sánh</vt:lpstr>
      <vt:lpstr>Thành phần của hTN</vt:lpstr>
      <vt:lpstr>Thành phần của hTN</vt:lpstr>
      <vt:lpstr>Hệ thống thời gian thực</vt:lpstr>
      <vt:lpstr>Lĩnh vực ứng dụng</vt:lpstr>
      <vt:lpstr>Lĩnh vực ứng dụng</vt:lpstr>
      <vt:lpstr>Lĩnh vực ứng dụng</vt:lpstr>
      <vt:lpstr>Sơ đồ khối phát triển Song song hardware and software</vt:lpstr>
      <vt:lpstr>Cây phát triển hệ thống nhúng</vt:lpstr>
      <vt:lpstr>Kiến trúc hệ thống nhúng</vt:lpstr>
      <vt:lpstr>Mô hình thiết kế hệ thống nhúng</vt:lpstr>
      <vt:lpstr>Mô hình thiết kế hệ thống nhúng</vt:lpstr>
      <vt:lpstr>Mô hình thiết kế hệ thống nhúng</vt:lpstr>
      <vt:lpstr>Vòng đời Mô hình thiết kế hệ thống nhúng</vt:lpstr>
      <vt:lpstr>Mô hình phân lớp thiết kế hệ thống nhúng</vt:lpstr>
      <vt:lpstr>Vòng đời Mô hình thiết kế hệ thống nhúng</vt:lpstr>
      <vt:lpstr>Chương II: phần cứng HTN</vt:lpstr>
      <vt:lpstr>Tổng quan Phần cứng HTN -  Sơ đồ khối HTN</vt:lpstr>
      <vt:lpstr>Sơ đồ khối hệ thống nhúng</vt:lpstr>
      <vt:lpstr>Sơ đồ khối hệ thống nhúng</vt:lpstr>
      <vt:lpstr>Hệ thống Nhúng</vt:lpstr>
      <vt:lpstr>Hardware in a loop</vt:lpstr>
      <vt:lpstr>Bộ vi xử lý trung tâm (CPU)</vt:lpstr>
      <vt:lpstr>Quá trình thực thi một lệnh</vt:lpstr>
      <vt:lpstr>Bộ vi xử lý trung tâm (CPU)</vt:lpstr>
      <vt:lpstr>Bộ vi xử lý trung tâm (CPU)</vt:lpstr>
      <vt:lpstr>Bộ vi xử lý trung tâm (CPU)</vt:lpstr>
      <vt:lpstr>Bộ vi xử lý trung tâm (CPU)</vt:lpstr>
      <vt:lpstr>Kiến trúc tập lệnh ISA</vt:lpstr>
      <vt:lpstr>Kiến trúc tập lệnh ISA</vt:lpstr>
      <vt:lpstr>Kiến trúc tập lệnh ISA</vt:lpstr>
      <vt:lpstr>Kiến trúc tập lệnh ISA</vt:lpstr>
      <vt:lpstr>Vi ĐIỀU KHIỂN</vt:lpstr>
      <vt:lpstr>Kiến trúc bộ nhớ </vt:lpstr>
      <vt:lpstr>Kiến trúc bộ nhớ</vt:lpstr>
      <vt:lpstr>BỘ Nhớ - TỔNG QUAN</vt:lpstr>
      <vt:lpstr>Các loại bộ nhớ thông dụng</vt:lpstr>
      <vt:lpstr>Thanh GHI (REGISTER)</vt:lpstr>
      <vt:lpstr>Bộ nhớ cache</vt:lpstr>
      <vt:lpstr>Bộ nhớ RAM</vt:lpstr>
      <vt:lpstr>Bộ nhớ RAM</vt:lpstr>
      <vt:lpstr>Bộ nhớ RAM – một số loại DRAM</vt:lpstr>
      <vt:lpstr>Bộ nhớ ROM</vt:lpstr>
      <vt:lpstr>Bộ nhớ ROM – một số loại ROM</vt:lpstr>
      <vt:lpstr>Quản lý bộ nhớ</vt:lpstr>
      <vt:lpstr>Bộ nhớ - BUS hệ thống</vt:lpstr>
      <vt:lpstr>Bộ nhớ - BUS hệ thống</vt:lpstr>
      <vt:lpstr>Bộ nhớ - BUS hệ thống</vt:lpstr>
      <vt:lpstr>Bộ nhớ - BUS hệ thống</vt:lpstr>
      <vt:lpstr>Ngoại vi (INPUT/OUTPUT)</vt:lpstr>
      <vt:lpstr>Các chuẩn truyền thông có dây</vt:lpstr>
      <vt:lpstr>GPIO (General Purpose input/output</vt:lpstr>
      <vt:lpstr>One-Wire (một dây)</vt:lpstr>
      <vt:lpstr>UART(Universal asyn receiver-transmitter</vt:lpstr>
      <vt:lpstr>I2C (Inter-Integrated circuit)</vt:lpstr>
      <vt:lpstr>I2C (Inter-Integrated circuit)</vt:lpstr>
      <vt:lpstr>I2C (Inter-Integrated circuit)</vt:lpstr>
      <vt:lpstr>I2C (Inter-Integrated circuit)</vt:lpstr>
      <vt:lpstr>SPI (Serial Peripheral interface)</vt:lpstr>
      <vt:lpstr>SPI</vt:lpstr>
      <vt:lpstr>so sánh </vt:lpstr>
      <vt:lpstr>USB (Universal Serial BUS)</vt:lpstr>
      <vt:lpstr>CAN(Controller AREA Network)</vt:lpstr>
      <vt:lpstr>CAN BUS trong xe hơi</vt:lpstr>
      <vt:lpstr>CAN (ưu điểm)</vt:lpstr>
      <vt:lpstr>Các chuẩn truyền thông Không dây WIFI – BLUetooth - rf</vt:lpstr>
      <vt:lpstr>WIFI</vt:lpstr>
      <vt:lpstr>Bluetooth</vt:lpstr>
      <vt:lpstr>RF (Zigbee, Lora, z-ware)</vt:lpstr>
      <vt:lpstr>RF (Zigbee, Lora, z-ware)</vt:lpstr>
      <vt:lpstr>Bảng so sánh</vt:lpstr>
      <vt:lpstr>Tổng kết chương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Xây dựng hệ thống nhúng</dc:title>
  <dc:creator>cường nguyễn</dc:creator>
  <cp:lastModifiedBy>cường nguyễn</cp:lastModifiedBy>
  <cp:revision>1</cp:revision>
  <dcterms:created xsi:type="dcterms:W3CDTF">2021-08-15T09:42:40Z</dcterms:created>
  <dcterms:modified xsi:type="dcterms:W3CDTF">2023-02-20T02:10:22Z</dcterms:modified>
</cp:coreProperties>
</file>